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FF90FF9-9ECE-4D9E-9D84-2A1F40C1867F}">
  <a:tblStyle styleId="{2FF90FF9-9ECE-4D9E-9D84-2A1F40C1867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7:notes"/>
          <p:cNvSpPr/>
          <p:nvPr>
            <p:ph idx="2" type="sldImg"/>
          </p:nvPr>
        </p:nvSpPr>
        <p:spPr>
          <a:xfrm>
            <a:off x="1143225" y="685801"/>
            <a:ext cx="4572180" cy="34289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7:notes"/>
          <p:cNvSpPr txBox="1"/>
          <p:nvPr>
            <p:ph idx="1" type="body"/>
          </p:nvPr>
        </p:nvSpPr>
        <p:spPr>
          <a:xfrm>
            <a:off x="685800" y="4343400"/>
            <a:ext cx="5486400" cy="4114800"/>
          </a:xfrm>
          <a:prstGeom prst="rect">
            <a:avLst/>
          </a:prstGeom>
          <a:noFill/>
          <a:ln>
            <a:noFill/>
          </a:ln>
        </p:spPr>
        <p:txBody>
          <a:bodyPr anchorCtr="0" anchor="t" bIns="82275" lIns="82275" spcFirstLastPara="1" rIns="82275" wrap="square" tIns="822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9:notes"/>
          <p:cNvSpPr txBox="1"/>
          <p:nvPr>
            <p:ph idx="1" type="body"/>
          </p:nvPr>
        </p:nvSpPr>
        <p:spPr>
          <a:xfrm>
            <a:off x="685800" y="4343400"/>
            <a:ext cx="5486400" cy="4114800"/>
          </a:xfrm>
          <a:prstGeom prst="rect">
            <a:avLst/>
          </a:prstGeom>
          <a:noFill/>
          <a:ln>
            <a:noFill/>
          </a:ln>
        </p:spPr>
        <p:txBody>
          <a:bodyPr anchorCtr="0" anchor="t" bIns="82275" lIns="82275" spcFirstLastPara="1" rIns="82275" wrap="square" tIns="822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3:notes"/>
          <p:cNvSpPr/>
          <p:nvPr>
            <p:ph idx="2" type="sldImg"/>
          </p:nvPr>
        </p:nvSpPr>
        <p:spPr>
          <a:xfrm>
            <a:off x="1143225" y="685801"/>
            <a:ext cx="4572225" cy="34289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3:notes"/>
          <p:cNvSpPr txBox="1"/>
          <p:nvPr>
            <p:ph idx="1" type="body"/>
          </p:nvPr>
        </p:nvSpPr>
        <p:spPr>
          <a:xfrm>
            <a:off x="685800" y="4343400"/>
            <a:ext cx="5486400" cy="4114800"/>
          </a:xfrm>
          <a:prstGeom prst="rect">
            <a:avLst/>
          </a:prstGeom>
          <a:noFill/>
          <a:ln>
            <a:noFill/>
          </a:ln>
        </p:spPr>
        <p:txBody>
          <a:bodyPr anchorCtr="0" anchor="t" bIns="82275" lIns="82275" spcFirstLastPara="1" rIns="82275" wrap="square" tIns="82275">
            <a:noAutofit/>
          </a:bodyPr>
          <a:lstStyle/>
          <a:p>
            <a:pPr indent="0" lvl="0" marL="0" marR="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5:notes"/>
          <p:cNvSpPr/>
          <p:nvPr>
            <p:ph idx="2" type="sldImg"/>
          </p:nvPr>
        </p:nvSpPr>
        <p:spPr>
          <a:xfrm>
            <a:off x="1143225" y="685801"/>
            <a:ext cx="4572225" cy="34289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5:notes"/>
          <p:cNvSpPr txBox="1"/>
          <p:nvPr>
            <p:ph idx="1" type="body"/>
          </p:nvPr>
        </p:nvSpPr>
        <p:spPr>
          <a:xfrm>
            <a:off x="685800" y="4343400"/>
            <a:ext cx="5486400" cy="4114800"/>
          </a:xfrm>
          <a:prstGeom prst="rect">
            <a:avLst/>
          </a:prstGeom>
          <a:noFill/>
          <a:ln>
            <a:noFill/>
          </a:ln>
        </p:spPr>
        <p:txBody>
          <a:bodyPr anchorCtr="0" anchor="t" bIns="82275" lIns="82275" spcFirstLastPara="1" rIns="82275" wrap="square" tIns="82275">
            <a:noAutofit/>
          </a:bodyPr>
          <a:lstStyle/>
          <a:p>
            <a:pPr indent="0" lvl="0" marL="0" marR="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1"/>
        </a:solidFill>
      </p:bgPr>
    </p:bg>
    <p:spTree>
      <p:nvGrpSpPr>
        <p:cNvPr id="21" name="Shape 21"/>
        <p:cNvGrpSpPr/>
        <p:nvPr/>
      </p:nvGrpSpPr>
      <p:grpSpPr>
        <a:xfrm>
          <a:off x="0" y="0"/>
          <a:ext cx="0" cy="0"/>
          <a:chOff x="0" y="0"/>
          <a:chExt cx="0" cy="0"/>
        </a:xfrm>
      </p:grpSpPr>
      <p:sp>
        <p:nvSpPr>
          <p:cNvPr id="22" name="Google Shape;22;p2"/>
          <p:cNvSpPr txBox="1"/>
          <p:nvPr>
            <p:ph type="ctrTitle"/>
          </p:nvPr>
        </p:nvSpPr>
        <p:spPr>
          <a:xfrm>
            <a:off x="2286000" y="3124200"/>
            <a:ext cx="6172200" cy="1894362"/>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1"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Google Shape;23;p2"/>
          <p:cNvSpPr txBox="1"/>
          <p:nvPr>
            <p:ph idx="1" type="subTitle"/>
          </p:nvPr>
        </p:nvSpPr>
        <p:spPr>
          <a:xfrm>
            <a:off x="2286000" y="5003322"/>
            <a:ext cx="6172200" cy="1371600"/>
          </a:xfrm>
          <a:prstGeom prst="rect">
            <a:avLst/>
          </a:prstGeom>
          <a:noFill/>
          <a:ln>
            <a:noFill/>
          </a:ln>
        </p:spPr>
        <p:txBody>
          <a:bodyPr anchorCtr="0" anchor="t" bIns="91425" lIns="91425" spcFirstLastPara="1" rIns="91425" wrap="square" tIns="91425"/>
          <a:lstStyle>
            <a:lvl1pPr indent="0" lvl="0" marL="0" marR="0" rtl="0" algn="l">
              <a:spcBef>
                <a:spcPts val="600"/>
              </a:spcBef>
              <a:spcAft>
                <a:spcPts val="0"/>
              </a:spcAft>
              <a:buClr>
                <a:schemeClr val="accent1"/>
              </a:buClr>
              <a:buSzPts val="1680"/>
              <a:buFont typeface="Noto Sans Symbols"/>
              <a:buNone/>
              <a:defRPr b="1" i="0" sz="1800" u="none" cap="none" strike="noStrike">
                <a:solidFill>
                  <a:schemeClr val="dk2"/>
                </a:solidFill>
                <a:latin typeface="Century Schoolbook"/>
                <a:ea typeface="Century Schoolbook"/>
                <a:cs typeface="Century Schoolbook"/>
                <a:sym typeface="Century Schoolbook"/>
              </a:defRPr>
            </a:lvl1pPr>
            <a:lvl2pPr indent="0" lvl="1" marL="457200" marR="0" rtl="0" algn="ctr">
              <a:spcBef>
                <a:spcPts val="420"/>
              </a:spcBef>
              <a:spcAft>
                <a:spcPts val="0"/>
              </a:spcAft>
              <a:buClr>
                <a:schemeClr val="accent1"/>
              </a:buClr>
              <a:buSzPts val="1680"/>
              <a:buFont typeface="Noto Sans Symbols"/>
              <a:buNone/>
              <a:defRPr b="0" i="0" sz="2100" u="none" cap="none" strike="noStrike">
                <a:solidFill>
                  <a:schemeClr val="dk1"/>
                </a:solidFill>
                <a:latin typeface="Century Schoolbook"/>
                <a:ea typeface="Century Schoolbook"/>
                <a:cs typeface="Century Schoolbook"/>
                <a:sym typeface="Century Schoolbook"/>
              </a:defRPr>
            </a:lvl2pPr>
            <a:lvl3pPr indent="0" lvl="2" marL="914400" marR="0" rtl="0" algn="ctr">
              <a:spcBef>
                <a:spcPts val="360"/>
              </a:spcBef>
              <a:spcAft>
                <a:spcPts val="0"/>
              </a:spcAft>
              <a:buClr>
                <a:srgbClr val="DE7530"/>
              </a:buClr>
              <a:buSzPts val="1080"/>
              <a:buFont typeface="Noto Sans Symbols"/>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ctr">
              <a:spcBef>
                <a:spcPts val="360"/>
              </a:spcBef>
              <a:spcAft>
                <a:spcPts val="0"/>
              </a:spcAft>
              <a:buClr>
                <a:srgbClr val="FEC2AC"/>
              </a:buClr>
              <a:buSzPts val="1080"/>
              <a:buFont typeface="Noto Sans Symbols"/>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ctr">
              <a:spcBef>
                <a:spcPts val="320"/>
              </a:spcBef>
              <a:spcAft>
                <a:spcPts val="0"/>
              </a:spcAft>
              <a:buClr>
                <a:srgbClr val="BBC9E9"/>
              </a:buClr>
              <a:buSzPts val="1088"/>
              <a:buFont typeface="Noto Sans Symbols"/>
              <a:buNone/>
              <a:defRPr b="0" i="0" sz="1600" u="none" cap="none" strike="noStrike">
                <a:solidFill>
                  <a:schemeClr val="dk1"/>
                </a:solidFill>
                <a:latin typeface="Century Schoolbook"/>
                <a:ea typeface="Century Schoolbook"/>
                <a:cs typeface="Century Schoolbook"/>
                <a:sym typeface="Century Schoolbook"/>
              </a:defRPr>
            </a:lvl5pPr>
            <a:lvl6pPr indent="0" lvl="5" marL="2286000" marR="0" rtl="0" algn="ctr">
              <a:spcBef>
                <a:spcPts val="320"/>
              </a:spcBef>
              <a:spcAft>
                <a:spcPts val="0"/>
              </a:spcAft>
              <a:buClr>
                <a:schemeClr val="accent1"/>
              </a:buClr>
              <a:buSzPts val="1600"/>
              <a:buFont typeface="Century Schoolbook"/>
              <a:buNone/>
              <a:defRPr b="0" i="0" sz="1600" u="none" cap="none" strike="noStrike">
                <a:solidFill>
                  <a:schemeClr val="dk2"/>
                </a:solidFill>
                <a:latin typeface="Century Schoolbook"/>
                <a:ea typeface="Century Schoolbook"/>
                <a:cs typeface="Century Schoolbook"/>
                <a:sym typeface="Century Schoolbook"/>
              </a:defRPr>
            </a:lvl6pPr>
            <a:lvl7pPr indent="0" lvl="6" marL="2743200" marR="0" rtl="0" algn="ctr">
              <a:spcBef>
                <a:spcPts val="280"/>
              </a:spcBef>
              <a:spcAft>
                <a:spcPts val="0"/>
              </a:spcAft>
              <a:buClr>
                <a:srgbClr val="FEC2AC"/>
              </a:buClr>
              <a:buSzPts val="840"/>
              <a:buFont typeface="Noto Sans Symbols"/>
              <a:buNone/>
              <a:defRPr b="0" i="0" sz="1400" u="none" cap="none" strike="noStrike">
                <a:solidFill>
                  <a:schemeClr val="dk2"/>
                </a:solidFill>
                <a:latin typeface="Century Schoolbook"/>
                <a:ea typeface="Century Schoolbook"/>
                <a:cs typeface="Century Schoolbook"/>
                <a:sym typeface="Century Schoolbook"/>
              </a:defRPr>
            </a:lvl7pPr>
            <a:lvl8pPr indent="0" lvl="7" marL="3200400" marR="0" rtl="0" algn="ctr">
              <a:spcBef>
                <a:spcPts val="280"/>
              </a:spcBef>
              <a:spcAft>
                <a:spcPts val="0"/>
              </a:spcAft>
              <a:buClr>
                <a:schemeClr val="accent2"/>
              </a:buClr>
              <a:buSzPts val="1400"/>
              <a:buFont typeface="Century Schoolbook"/>
              <a:buNone/>
              <a:defRPr b="0" i="0" sz="1400" u="none" cap="small" strike="noStrike">
                <a:solidFill>
                  <a:schemeClr val="dk2"/>
                </a:solidFill>
                <a:latin typeface="Century Schoolbook"/>
                <a:ea typeface="Century Schoolbook"/>
                <a:cs typeface="Century Schoolbook"/>
                <a:sym typeface="Century Schoolbook"/>
              </a:defRPr>
            </a:lvl8pPr>
            <a:lvl9pPr indent="0" lvl="8" marL="3657600" marR="0" rtl="0" algn="ctr">
              <a:spcBef>
                <a:spcPts val="280"/>
              </a:spcBef>
              <a:spcAft>
                <a:spcPts val="0"/>
              </a:spcAft>
              <a:buClr>
                <a:srgbClr val="DE7530"/>
              </a:buClr>
              <a:buSzPts val="1400"/>
              <a:buFont typeface="Century Schoolbook"/>
              <a:buNone/>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24" name="Google Shape;24;p2"/>
          <p:cNvSpPr txBox="1"/>
          <p:nvPr>
            <p:ph idx="10" type="dt"/>
          </p:nvPr>
        </p:nvSpPr>
        <p:spPr>
          <a:xfrm rot="5400000">
            <a:off x="7764621" y="1174097"/>
            <a:ext cx="2286000" cy="3810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25" name="Google Shape;25;p2"/>
          <p:cNvSpPr txBox="1"/>
          <p:nvPr>
            <p:ph idx="11" type="ftr"/>
          </p:nvPr>
        </p:nvSpPr>
        <p:spPr>
          <a:xfrm rot="5400000">
            <a:off x="7077269" y="4181669"/>
            <a:ext cx="3657600" cy="384048"/>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26" name="Google Shape;26;p2"/>
          <p:cNvSpPr/>
          <p:nvPr/>
        </p:nvSpPr>
        <p:spPr>
          <a:xfrm>
            <a:off x="381000" y="0"/>
            <a:ext cx="609600" cy="68580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7" name="Google Shape;27;p2"/>
          <p:cNvSpPr/>
          <p:nvPr/>
        </p:nvSpPr>
        <p:spPr>
          <a:xfrm>
            <a:off x="276336" y="0"/>
            <a:ext cx="104664" cy="68580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8" name="Google Shape;28;p2"/>
          <p:cNvSpPr/>
          <p:nvPr/>
        </p:nvSpPr>
        <p:spPr>
          <a:xfrm>
            <a:off x="990600" y="0"/>
            <a:ext cx="181872" cy="68580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9" name="Google Shape;29;p2"/>
          <p:cNvSpPr/>
          <p:nvPr/>
        </p:nvSpPr>
        <p:spPr>
          <a:xfrm>
            <a:off x="1141320" y="0"/>
            <a:ext cx="230280" cy="68580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30" name="Google Shape;30;p2"/>
          <p:cNvCxnSpPr/>
          <p:nvPr/>
        </p:nvCxnSpPr>
        <p:spPr>
          <a:xfrm>
            <a:off x="106344" y="0"/>
            <a:ext cx="0" cy="68580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31" name="Google Shape;31;p2"/>
          <p:cNvCxnSpPr/>
          <p:nvPr/>
        </p:nvCxnSpPr>
        <p:spPr>
          <a:xfrm>
            <a:off x="914400" y="0"/>
            <a:ext cx="0" cy="68580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32" name="Google Shape;32;p2"/>
          <p:cNvCxnSpPr/>
          <p:nvPr/>
        </p:nvCxnSpPr>
        <p:spPr>
          <a:xfrm>
            <a:off x="854112"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33" name="Google Shape;33;p2"/>
          <p:cNvCxnSpPr/>
          <p:nvPr/>
        </p:nvCxnSpPr>
        <p:spPr>
          <a:xfrm>
            <a:off x="1726640" y="0"/>
            <a:ext cx="0" cy="68580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34" name="Google Shape;34;p2"/>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cxnSp>
        <p:nvCxnSpPr>
          <p:cNvPr id="35" name="Google Shape;35;p2"/>
          <p:cNvCxnSpPr/>
          <p:nvPr/>
        </p:nvCxnSpPr>
        <p:spPr>
          <a:xfrm>
            <a:off x="9113856"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36" name="Google Shape;36;p2"/>
          <p:cNvSpPr/>
          <p:nvPr/>
        </p:nvSpPr>
        <p:spPr>
          <a:xfrm>
            <a:off x="1219200" y="0"/>
            <a:ext cx="76200" cy="68580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7" name="Google Shape;37;p2"/>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8" name="Google Shape;38;p2"/>
          <p:cNvSpPr/>
          <p:nvPr/>
        </p:nvSpPr>
        <p:spPr>
          <a:xfrm>
            <a:off x="1309632"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9" name="Google Shape;39;p2"/>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 name="Google Shape;40;p2"/>
          <p:cNvSpPr/>
          <p:nvPr/>
        </p:nvSpPr>
        <p:spPr>
          <a:xfrm>
            <a:off x="1664208" y="5788152"/>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1" name="Google Shape;41;p2"/>
          <p:cNvSpPr/>
          <p:nvPr/>
        </p:nvSpPr>
        <p:spPr>
          <a:xfrm>
            <a:off x="1905000" y="4495800"/>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 name="Google Shape;42;p2"/>
          <p:cNvSpPr txBox="1"/>
          <p:nvPr>
            <p:ph idx="12" type="sldNum"/>
          </p:nvPr>
        </p:nvSpPr>
        <p:spPr>
          <a:xfrm>
            <a:off x="1325544" y="4928702"/>
            <a:ext cx="609600" cy="51752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4" name="Shape 124"/>
        <p:cNvGrpSpPr/>
        <p:nvPr/>
      </p:nvGrpSpPr>
      <p:grpSpPr>
        <a:xfrm>
          <a:off x="0" y="0"/>
          <a:ext cx="0" cy="0"/>
          <a:chOff x="0" y="0"/>
          <a:chExt cx="0" cy="0"/>
        </a:xfrm>
      </p:grpSpPr>
      <p:sp>
        <p:nvSpPr>
          <p:cNvPr id="125" name="Google Shape;125;p11"/>
          <p:cNvSpPr txBox="1"/>
          <p:nvPr>
            <p:ph type="title"/>
          </p:nvPr>
        </p:nvSpPr>
        <p:spPr>
          <a:xfrm>
            <a:off x="457200" y="274638"/>
            <a:ext cx="74676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6" name="Google Shape;126;p11"/>
          <p:cNvSpPr txBox="1"/>
          <p:nvPr>
            <p:ph idx="1" type="body"/>
          </p:nvPr>
        </p:nvSpPr>
        <p:spPr>
          <a:xfrm rot="5400000">
            <a:off x="1754124" y="303276"/>
            <a:ext cx="4873752" cy="7467600"/>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27" name="Google Shape;127;p11"/>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28" name="Google Shape;128;p11"/>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29" name="Google Shape;129;p1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12"/>
          <p:cNvSpPr txBox="1"/>
          <p:nvPr>
            <p:ph type="title"/>
          </p:nvPr>
        </p:nvSpPr>
        <p:spPr>
          <a:xfrm rot="5400000">
            <a:off x="4541837" y="2362202"/>
            <a:ext cx="5851525" cy="16764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2" name="Google Shape;132;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33" name="Google Shape;133;p12"/>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34" name="Google Shape;134;p12"/>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35" name="Google Shape;135;p12"/>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Google Shape;44;p3"/>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45" name="Google Shape;45;p3"/>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46" name="Google Shape;46;p3"/>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7" name="Shape 47"/>
        <p:cNvGrpSpPr/>
        <p:nvPr/>
      </p:nvGrpSpPr>
      <p:grpSpPr>
        <a:xfrm>
          <a:off x="0" y="0"/>
          <a:ext cx="0" cy="0"/>
          <a:chOff x="0" y="0"/>
          <a:chExt cx="0" cy="0"/>
        </a:xfrm>
      </p:grpSpPr>
      <p:sp>
        <p:nvSpPr>
          <p:cNvPr id="48" name="Google Shape;48;p4"/>
          <p:cNvSpPr txBox="1"/>
          <p:nvPr>
            <p:ph type="title"/>
          </p:nvPr>
        </p:nvSpPr>
        <p:spPr>
          <a:xfrm>
            <a:off x="457200" y="274638"/>
            <a:ext cx="74676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4"/>
          <p:cNvSpPr txBox="1"/>
          <p:nvPr>
            <p:ph idx="1" type="body"/>
          </p:nvPr>
        </p:nvSpPr>
        <p:spPr>
          <a:xfrm>
            <a:off x="457200" y="1600200"/>
            <a:ext cx="7467600" cy="4873752"/>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50" name="Google Shape;50;p4"/>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51" name="Google Shape;51;p4"/>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p4"/>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dk2"/>
        </a:solidFill>
      </p:bgPr>
    </p:bg>
    <p:spTree>
      <p:nvGrpSpPr>
        <p:cNvPr id="53" name="Shape 53"/>
        <p:cNvGrpSpPr/>
        <p:nvPr/>
      </p:nvGrpSpPr>
      <p:grpSpPr>
        <a:xfrm>
          <a:off x="0" y="0"/>
          <a:ext cx="0" cy="0"/>
          <a:chOff x="0" y="0"/>
          <a:chExt cx="0" cy="0"/>
        </a:xfrm>
      </p:grpSpPr>
      <p:sp>
        <p:nvSpPr>
          <p:cNvPr id="54" name="Google Shape;54;p5"/>
          <p:cNvSpPr txBox="1"/>
          <p:nvPr>
            <p:ph type="title"/>
          </p:nvPr>
        </p:nvSpPr>
        <p:spPr>
          <a:xfrm>
            <a:off x="2286000" y="2895600"/>
            <a:ext cx="6172200" cy="205359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lt2"/>
              </a:buClr>
              <a:buSzPts val="1400"/>
              <a:buFont typeface="Century Schoolbook"/>
              <a:buNone/>
              <a:defRPr b="1" i="0" sz="3000" u="none" cap="small" strike="noStrike">
                <a:solidFill>
                  <a:schemeClr val="lt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5" name="Google Shape;55;p5"/>
          <p:cNvSpPr txBox="1"/>
          <p:nvPr>
            <p:ph idx="1" type="body"/>
          </p:nvPr>
        </p:nvSpPr>
        <p:spPr>
          <a:xfrm>
            <a:off x="2286000" y="5010150"/>
            <a:ext cx="6172200" cy="1371600"/>
          </a:xfrm>
          <a:prstGeom prst="rect">
            <a:avLst/>
          </a:prstGeom>
          <a:noFill/>
          <a:ln>
            <a:noFill/>
          </a:ln>
        </p:spPr>
        <p:txBody>
          <a:bodyPr anchorCtr="0" anchor="t" bIns="91425" lIns="91425" spcFirstLastPara="1" rIns="91425" wrap="square" tIns="91425"/>
          <a:lstStyle>
            <a:lvl1pPr indent="-228600" lvl="0" marL="457200" marR="0" rtl="0" algn="l">
              <a:spcBef>
                <a:spcPts val="600"/>
              </a:spcBef>
              <a:spcAft>
                <a:spcPts val="0"/>
              </a:spcAft>
              <a:buClr>
                <a:schemeClr val="accent1"/>
              </a:buClr>
              <a:buSzPts val="1680"/>
              <a:buFont typeface="Noto Sans Symbols"/>
              <a:buNone/>
              <a:defRPr b="1" i="0" sz="1800" u="none" cap="none" strike="noStrike">
                <a:solidFill>
                  <a:schemeClr val="lt2"/>
                </a:solidFill>
                <a:latin typeface="Century Schoolbook"/>
                <a:ea typeface="Century Schoolbook"/>
                <a:cs typeface="Century Schoolbook"/>
                <a:sym typeface="Century Schoolbook"/>
              </a:defRPr>
            </a:lvl1pPr>
            <a:lvl2pPr indent="-228600" lvl="1" marL="914400" marR="0" rtl="0" algn="l">
              <a:spcBef>
                <a:spcPts val="360"/>
              </a:spcBef>
              <a:spcAft>
                <a:spcPts val="0"/>
              </a:spcAft>
              <a:buClr>
                <a:schemeClr val="accent1"/>
              </a:buClr>
              <a:buSzPts val="1680"/>
              <a:buFont typeface="Noto Sans Symbols"/>
              <a:buNone/>
              <a:defRPr b="0" i="0" sz="1800" u="none" cap="none" strike="noStrike">
                <a:solidFill>
                  <a:schemeClr val="lt1"/>
                </a:solidFill>
                <a:latin typeface="Century Schoolbook"/>
                <a:ea typeface="Century Schoolbook"/>
                <a:cs typeface="Century Schoolbook"/>
                <a:sym typeface="Century Schoolbook"/>
              </a:defRPr>
            </a:lvl2pPr>
            <a:lvl3pPr indent="-228600" lvl="2" marL="1371600" marR="0" rtl="0" algn="l">
              <a:spcBef>
                <a:spcPts val="320"/>
              </a:spcBef>
              <a:spcAft>
                <a:spcPts val="0"/>
              </a:spcAft>
              <a:buClr>
                <a:srgbClr val="DE7530"/>
              </a:buClr>
              <a:buSzPts val="1080"/>
              <a:buFont typeface="Noto Sans Symbols"/>
              <a:buNone/>
              <a:defRPr b="0" i="0" sz="1600" u="none" cap="none" strike="noStrike">
                <a:solidFill>
                  <a:schemeClr val="lt1"/>
                </a:solidFill>
                <a:latin typeface="Century Schoolbook"/>
                <a:ea typeface="Century Schoolbook"/>
                <a:cs typeface="Century Schoolbook"/>
                <a:sym typeface="Century Schoolbook"/>
              </a:defRPr>
            </a:lvl3pPr>
            <a:lvl4pPr indent="-228600" lvl="3" marL="1828800" marR="0" rtl="0" algn="l">
              <a:spcBef>
                <a:spcPts val="280"/>
              </a:spcBef>
              <a:spcAft>
                <a:spcPts val="0"/>
              </a:spcAft>
              <a:buClr>
                <a:srgbClr val="FEC2AC"/>
              </a:buClr>
              <a:buSzPts val="1080"/>
              <a:buFont typeface="Noto Sans Symbols"/>
              <a:buNone/>
              <a:defRPr b="0" i="0" sz="1400" u="none" cap="none" strike="noStrike">
                <a:solidFill>
                  <a:schemeClr val="lt1"/>
                </a:solidFill>
                <a:latin typeface="Century Schoolbook"/>
                <a:ea typeface="Century Schoolbook"/>
                <a:cs typeface="Century Schoolbook"/>
                <a:sym typeface="Century Schoolbook"/>
              </a:defRPr>
            </a:lvl4pPr>
            <a:lvl5pPr indent="-228600" lvl="4" marL="2286000" marR="0" rtl="0" algn="l">
              <a:spcBef>
                <a:spcPts val="280"/>
              </a:spcBef>
              <a:spcAft>
                <a:spcPts val="0"/>
              </a:spcAft>
              <a:buClr>
                <a:srgbClr val="BBC9E9"/>
              </a:buClr>
              <a:buSzPts val="1088"/>
              <a:buFont typeface="Noto Sans Symbols"/>
              <a:buNone/>
              <a:defRPr b="0" i="0" sz="1400" u="none" cap="none" strike="noStrike">
                <a:solidFill>
                  <a:schemeClr val="lt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lt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lt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lt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lt2"/>
                </a:solidFill>
                <a:latin typeface="Century Schoolbook"/>
                <a:ea typeface="Century Schoolbook"/>
                <a:cs typeface="Century Schoolbook"/>
                <a:sym typeface="Century Schoolbook"/>
              </a:defRPr>
            </a:lvl9pPr>
          </a:lstStyle>
          <a:p/>
        </p:txBody>
      </p:sp>
      <p:sp>
        <p:nvSpPr>
          <p:cNvPr id="56" name="Google Shape;56;p5"/>
          <p:cNvSpPr txBox="1"/>
          <p:nvPr>
            <p:ph idx="10" type="dt"/>
          </p:nvPr>
        </p:nvSpPr>
        <p:spPr>
          <a:xfrm rot="5400000">
            <a:off x="7763256" y="1170432"/>
            <a:ext cx="2286000" cy="3810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57" name="Google Shape;57;p5"/>
          <p:cNvSpPr txBox="1"/>
          <p:nvPr>
            <p:ph idx="11" type="ftr"/>
          </p:nvPr>
        </p:nvSpPr>
        <p:spPr>
          <a:xfrm rot="5400000">
            <a:off x="7077456" y="4178808"/>
            <a:ext cx="3657600" cy="384048"/>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58" name="Google Shape;58;p5"/>
          <p:cNvSpPr/>
          <p:nvPr/>
        </p:nvSpPr>
        <p:spPr>
          <a:xfrm>
            <a:off x="381000" y="0"/>
            <a:ext cx="609600" cy="68580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59" name="Google Shape;59;p5"/>
          <p:cNvSpPr/>
          <p:nvPr/>
        </p:nvSpPr>
        <p:spPr>
          <a:xfrm>
            <a:off x="276336" y="0"/>
            <a:ext cx="104664" cy="68580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0" name="Google Shape;60;p5"/>
          <p:cNvSpPr/>
          <p:nvPr/>
        </p:nvSpPr>
        <p:spPr>
          <a:xfrm>
            <a:off x="990600" y="0"/>
            <a:ext cx="181872" cy="68580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1" name="Google Shape;61;p5"/>
          <p:cNvSpPr/>
          <p:nvPr/>
        </p:nvSpPr>
        <p:spPr>
          <a:xfrm>
            <a:off x="1141320" y="0"/>
            <a:ext cx="230280" cy="68580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62" name="Google Shape;62;p5"/>
          <p:cNvCxnSpPr/>
          <p:nvPr/>
        </p:nvCxnSpPr>
        <p:spPr>
          <a:xfrm>
            <a:off x="106344" y="0"/>
            <a:ext cx="0" cy="68580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63" name="Google Shape;63;p5"/>
          <p:cNvCxnSpPr/>
          <p:nvPr/>
        </p:nvCxnSpPr>
        <p:spPr>
          <a:xfrm>
            <a:off x="914400" y="0"/>
            <a:ext cx="0" cy="68580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64" name="Google Shape;64;p5"/>
          <p:cNvCxnSpPr/>
          <p:nvPr/>
        </p:nvCxnSpPr>
        <p:spPr>
          <a:xfrm>
            <a:off x="854112"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65" name="Google Shape;65;p5"/>
          <p:cNvCxnSpPr/>
          <p:nvPr/>
        </p:nvCxnSpPr>
        <p:spPr>
          <a:xfrm>
            <a:off x="1726640" y="0"/>
            <a:ext cx="0" cy="68580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66" name="Google Shape;66;p5"/>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sp>
        <p:nvSpPr>
          <p:cNvPr id="67" name="Google Shape;67;p5"/>
          <p:cNvSpPr/>
          <p:nvPr/>
        </p:nvSpPr>
        <p:spPr>
          <a:xfrm>
            <a:off x="1219200" y="0"/>
            <a:ext cx="76200" cy="68580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8" name="Google Shape;68;p5"/>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9" name="Google Shape;69;p5"/>
          <p:cNvSpPr/>
          <p:nvPr/>
        </p:nvSpPr>
        <p:spPr>
          <a:xfrm>
            <a:off x="1324704"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70" name="Google Shape;70;p5"/>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71" name="Google Shape;71;p5"/>
          <p:cNvSpPr/>
          <p:nvPr/>
        </p:nvSpPr>
        <p:spPr>
          <a:xfrm>
            <a:off x="1664208" y="5791200"/>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72" name="Google Shape;72;p5"/>
          <p:cNvSpPr/>
          <p:nvPr/>
        </p:nvSpPr>
        <p:spPr>
          <a:xfrm>
            <a:off x="1879040" y="4479888"/>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73" name="Google Shape;73;p5"/>
          <p:cNvCxnSpPr/>
          <p:nvPr/>
        </p:nvCxnSpPr>
        <p:spPr>
          <a:xfrm>
            <a:off x="9097944"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74" name="Google Shape;74;p5"/>
          <p:cNvSpPr txBox="1"/>
          <p:nvPr>
            <p:ph idx="12" type="sldNum"/>
          </p:nvPr>
        </p:nvSpPr>
        <p:spPr>
          <a:xfrm>
            <a:off x="1340616" y="4928702"/>
            <a:ext cx="609600" cy="51752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5" name="Shape 75"/>
        <p:cNvGrpSpPr/>
        <p:nvPr/>
      </p:nvGrpSpPr>
      <p:grpSpPr>
        <a:xfrm>
          <a:off x="0" y="0"/>
          <a:ext cx="0" cy="0"/>
          <a:chOff x="0" y="0"/>
          <a:chExt cx="0" cy="0"/>
        </a:xfrm>
      </p:grpSpPr>
      <p:sp>
        <p:nvSpPr>
          <p:cNvPr id="76" name="Google Shape;76;p6"/>
          <p:cNvSpPr txBox="1"/>
          <p:nvPr>
            <p:ph type="title"/>
          </p:nvPr>
        </p:nvSpPr>
        <p:spPr>
          <a:xfrm>
            <a:off x="457200" y="274638"/>
            <a:ext cx="74676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7" name="Google Shape;77;p6"/>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78" name="Google Shape;78;p6"/>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79" name="Google Shape;79;p6"/>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80" name="Google Shape;80;p6"/>
          <p:cNvSpPr txBox="1"/>
          <p:nvPr>
            <p:ph idx="1" type="body"/>
          </p:nvPr>
        </p:nvSpPr>
        <p:spPr>
          <a:xfrm>
            <a:off x="457200" y="1600200"/>
            <a:ext cx="3657600" cy="4572000"/>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81" name="Google Shape;81;p6"/>
          <p:cNvSpPr txBox="1"/>
          <p:nvPr>
            <p:ph idx="2" type="body"/>
          </p:nvPr>
        </p:nvSpPr>
        <p:spPr>
          <a:xfrm>
            <a:off x="4270248" y="1600200"/>
            <a:ext cx="3657600" cy="4572000"/>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2" name="Shape 82"/>
        <p:cNvGrpSpPr/>
        <p:nvPr/>
      </p:nvGrpSpPr>
      <p:grpSpPr>
        <a:xfrm>
          <a:off x="0" y="0"/>
          <a:ext cx="0" cy="0"/>
          <a:chOff x="0" y="0"/>
          <a:chExt cx="0" cy="0"/>
        </a:xfrm>
      </p:grpSpPr>
      <p:sp>
        <p:nvSpPr>
          <p:cNvPr id="83" name="Google Shape;83;p7"/>
          <p:cNvSpPr txBox="1"/>
          <p:nvPr>
            <p:ph type="title"/>
          </p:nvPr>
        </p:nvSpPr>
        <p:spPr>
          <a:xfrm>
            <a:off x="457200" y="273050"/>
            <a:ext cx="75438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4" name="Google Shape;84;p7"/>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7"/>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7"/>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87" name="Google Shape;87;p7"/>
          <p:cNvSpPr txBox="1"/>
          <p:nvPr>
            <p:ph idx="1" type="body"/>
          </p:nvPr>
        </p:nvSpPr>
        <p:spPr>
          <a:xfrm>
            <a:off x="457200" y="2362200"/>
            <a:ext cx="3657600" cy="3886200"/>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88" name="Google Shape;88;p7"/>
          <p:cNvSpPr txBox="1"/>
          <p:nvPr>
            <p:ph idx="2" type="body"/>
          </p:nvPr>
        </p:nvSpPr>
        <p:spPr>
          <a:xfrm>
            <a:off x="4371975" y="2362200"/>
            <a:ext cx="3657600" cy="3886200"/>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89" name="Google Shape;89;p7"/>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91425" lIns="91425" spcFirstLastPara="1" rIns="91425" wrap="square" tIns="91425"/>
          <a:lstStyle>
            <a:lvl1pPr indent="-228600" lvl="0" marL="457200" marR="0" rtl="0" algn="l">
              <a:spcBef>
                <a:spcPts val="600"/>
              </a:spcBef>
              <a:spcAft>
                <a:spcPts val="0"/>
              </a:spcAft>
              <a:buClr>
                <a:schemeClr val="accent1"/>
              </a:buClr>
              <a:buSzPts val="1680"/>
              <a:buFont typeface="Noto Sans Symbols"/>
              <a:buNone/>
              <a:defRPr b="1" i="0" sz="2000" u="none" cap="none" strike="noStrike">
                <a:solidFill>
                  <a:srgbClr val="FFFFFF"/>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90" name="Google Shape;90;p7"/>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91425" lIns="91425" spcFirstLastPara="1" rIns="91425" wrap="square" tIns="91425"/>
          <a:lstStyle>
            <a:lvl1pPr indent="-228600" lvl="0" marL="457200" marR="0" rtl="0" algn="l">
              <a:spcBef>
                <a:spcPts val="600"/>
              </a:spcBef>
              <a:spcAft>
                <a:spcPts val="0"/>
              </a:spcAft>
              <a:buClr>
                <a:schemeClr val="accent1"/>
              </a:buClr>
              <a:buSzPts val="1680"/>
              <a:buFont typeface="Noto Sans Symbols"/>
              <a:buNone/>
              <a:defRPr b="1" i="0" sz="2000" u="none" cap="none" strike="noStrike">
                <a:solidFill>
                  <a:srgbClr val="FFFFFF"/>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1" name="Shape 91"/>
        <p:cNvGrpSpPr/>
        <p:nvPr/>
      </p:nvGrpSpPr>
      <p:grpSpPr>
        <a:xfrm>
          <a:off x="0" y="0"/>
          <a:ext cx="0" cy="0"/>
          <a:chOff x="0" y="0"/>
          <a:chExt cx="0" cy="0"/>
        </a:xfrm>
      </p:grpSpPr>
      <p:sp>
        <p:nvSpPr>
          <p:cNvPr id="92" name="Google Shape;92;p8"/>
          <p:cNvSpPr txBox="1"/>
          <p:nvPr>
            <p:ph type="title"/>
          </p:nvPr>
        </p:nvSpPr>
        <p:spPr>
          <a:xfrm>
            <a:off x="457200" y="274638"/>
            <a:ext cx="74676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3" name="Google Shape;93;p8"/>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8"/>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95" name="Google Shape;95;p8"/>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solidFill>
          <a:schemeClr val="lt1"/>
        </a:solidFill>
      </p:bgPr>
    </p:bg>
    <p:spTree>
      <p:nvGrpSpPr>
        <p:cNvPr id="96" name="Shape 96"/>
        <p:cNvGrpSpPr/>
        <p:nvPr/>
      </p:nvGrpSpPr>
      <p:grpSpPr>
        <a:xfrm>
          <a:off x="0" y="0"/>
          <a:ext cx="0" cy="0"/>
          <a:chOff x="0" y="0"/>
          <a:chExt cx="0" cy="0"/>
        </a:xfrm>
      </p:grpSpPr>
      <p:cxnSp>
        <p:nvCxnSpPr>
          <p:cNvPr id="97" name="Google Shape;97;p9"/>
          <p:cNvCxnSpPr/>
          <p:nvPr/>
        </p:nvCxnSpPr>
        <p:spPr>
          <a:xfrm>
            <a:off x="8763000" y="0"/>
            <a:ext cx="0" cy="6858000"/>
          </a:xfrm>
          <a:prstGeom prst="straightConnector1">
            <a:avLst/>
          </a:prstGeom>
          <a:noFill/>
          <a:ln cap="flat" cmpd="sng" w="38100">
            <a:solidFill>
              <a:srgbClr val="FEC2AC">
                <a:alpha val="92941"/>
              </a:srgbClr>
            </a:solidFill>
            <a:prstDash val="solid"/>
            <a:round/>
            <a:headEnd len="sm" w="sm" type="none"/>
            <a:tailEnd len="sm" w="sm" type="none"/>
          </a:ln>
        </p:spPr>
      </p:cxnSp>
      <p:sp>
        <p:nvSpPr>
          <p:cNvPr id="98" name="Google Shape;98;p9"/>
          <p:cNvSpPr txBox="1"/>
          <p:nvPr>
            <p:ph type="title"/>
          </p:nvPr>
        </p:nvSpPr>
        <p:spPr>
          <a:xfrm rot="5400000">
            <a:off x="3371850" y="3200400"/>
            <a:ext cx="630936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1" i="0" sz="2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9" name="Google Shape;99;p9"/>
          <p:cNvSpPr txBox="1"/>
          <p:nvPr>
            <p:ph idx="1" type="body"/>
          </p:nvPr>
        </p:nvSpPr>
        <p:spPr>
          <a:xfrm>
            <a:off x="6812280" y="274320"/>
            <a:ext cx="1527048" cy="4983480"/>
          </a:xfrm>
          <a:prstGeom prst="rect">
            <a:avLst/>
          </a:prstGeom>
          <a:noFill/>
          <a:ln>
            <a:noFill/>
          </a:ln>
        </p:spPr>
        <p:txBody>
          <a:bodyPr anchorCtr="0" anchor="t" bIns="91425" lIns="91425" spcFirstLastPara="1" rIns="91425" wrap="square" tIns="91425"/>
          <a:lstStyle>
            <a:lvl1pPr indent="-228600" lvl="0" marL="457200" marR="0" rtl="0" algn="l">
              <a:spcBef>
                <a:spcPts val="400"/>
              </a:spcBef>
              <a:spcAft>
                <a:spcPts val="0"/>
              </a:spcAft>
              <a:buClr>
                <a:schemeClr val="accent1"/>
              </a:buClr>
              <a:buSzPts val="1680"/>
              <a:buFont typeface="Noto Sans Symbols"/>
              <a:buNone/>
              <a:defRPr b="0" i="0" sz="1200" u="none" cap="none" strike="noStrike">
                <a:solidFill>
                  <a:schemeClr val="dk1"/>
                </a:solidFill>
                <a:latin typeface="Century Schoolbook"/>
                <a:ea typeface="Century Schoolbook"/>
                <a:cs typeface="Century Schoolbook"/>
                <a:sym typeface="Century Schoolbook"/>
              </a:defRPr>
            </a:lvl1pPr>
            <a:lvl2pPr indent="-228600" lvl="1" marL="914400" marR="0" rtl="0" algn="l">
              <a:spcBef>
                <a:spcPts val="1000"/>
              </a:spcBef>
              <a:spcAft>
                <a:spcPts val="0"/>
              </a:spcAft>
              <a:buClr>
                <a:schemeClr val="accent1"/>
              </a:buClr>
              <a:buSzPts val="1680"/>
              <a:buFont typeface="Noto Sans Symbols"/>
              <a:buNone/>
              <a:defRPr b="0" i="0" sz="1200" u="none" cap="none" strike="noStrike">
                <a:solidFill>
                  <a:schemeClr val="dk1"/>
                </a:solidFill>
                <a:latin typeface="Century Schoolbook"/>
                <a:ea typeface="Century Schoolbook"/>
                <a:cs typeface="Century Schoolbook"/>
                <a:sym typeface="Century Schoolbook"/>
              </a:defRPr>
            </a:lvl2pPr>
            <a:lvl3pPr indent="-228600" lvl="2" marL="1371600" marR="0" rtl="0" algn="l">
              <a:spcBef>
                <a:spcPts val="200"/>
              </a:spcBef>
              <a:spcAft>
                <a:spcPts val="0"/>
              </a:spcAft>
              <a:buClr>
                <a:srgbClr val="DE7530"/>
              </a:buClr>
              <a:buSzPts val="1080"/>
              <a:buFont typeface="Noto Sans Symbols"/>
              <a:buNone/>
              <a:defRPr b="0" i="0" sz="1000" u="none" cap="none" strike="noStrike">
                <a:solidFill>
                  <a:schemeClr val="dk1"/>
                </a:solidFill>
                <a:latin typeface="Century Schoolbook"/>
                <a:ea typeface="Century Schoolbook"/>
                <a:cs typeface="Century Schoolbook"/>
                <a:sym typeface="Century Schoolbook"/>
              </a:defRPr>
            </a:lvl3pPr>
            <a:lvl4pPr indent="-228600" lvl="3" marL="1828800" marR="0" rtl="0" algn="l">
              <a:spcBef>
                <a:spcPts val="180"/>
              </a:spcBef>
              <a:spcAft>
                <a:spcPts val="0"/>
              </a:spcAft>
              <a:buClr>
                <a:srgbClr val="FEC2AC"/>
              </a:buClr>
              <a:buSzPts val="1080"/>
              <a:buFont typeface="Noto Sans Symbols"/>
              <a:buNone/>
              <a:defRPr b="0" i="0" sz="900" u="none" cap="none" strike="noStrike">
                <a:solidFill>
                  <a:schemeClr val="dk1"/>
                </a:solidFill>
                <a:latin typeface="Century Schoolbook"/>
                <a:ea typeface="Century Schoolbook"/>
                <a:cs typeface="Century Schoolbook"/>
                <a:sym typeface="Century Schoolbook"/>
              </a:defRPr>
            </a:lvl4pPr>
            <a:lvl5pPr indent="-228600" lvl="4" marL="2286000" marR="0" rtl="0" algn="l">
              <a:spcBef>
                <a:spcPts val="180"/>
              </a:spcBef>
              <a:spcAft>
                <a:spcPts val="0"/>
              </a:spcAft>
              <a:buClr>
                <a:srgbClr val="BBC9E9"/>
              </a:buClr>
              <a:buSzPts val="1088"/>
              <a:buFont typeface="Noto Sans Symbols"/>
              <a:buNone/>
              <a:defRPr b="0" i="0" sz="9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cxnSp>
        <p:nvCxnSpPr>
          <p:cNvPr id="100" name="Google Shape;100;p9"/>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101" name="Google Shape;101;p9"/>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cxnSp>
        <p:nvCxnSpPr>
          <p:cNvPr id="102" name="Google Shape;102;p9"/>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103" name="Google Shape;103;p9"/>
          <p:cNvSpPr/>
          <p:nvPr/>
        </p:nvSpPr>
        <p:spPr>
          <a:xfrm>
            <a:off x="8839200" y="0"/>
            <a:ext cx="304800" cy="68580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04" name="Google Shape;104;p9"/>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05" name="Google Shape;105;p9"/>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06" name="Google Shape;106;p9"/>
          <p:cNvSpPr txBox="1"/>
          <p:nvPr>
            <p:ph idx="2" type="body"/>
          </p:nvPr>
        </p:nvSpPr>
        <p:spPr>
          <a:xfrm>
            <a:off x="304800" y="274320"/>
            <a:ext cx="5638800" cy="6327648"/>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07" name="Google Shape;107;p9"/>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9"/>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109" name="Google Shape;109;p9"/>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0" name="Shape 110"/>
        <p:cNvGrpSpPr/>
        <p:nvPr/>
      </p:nvGrpSpPr>
      <p:grpSpPr>
        <a:xfrm>
          <a:off x="0" y="0"/>
          <a:ext cx="0" cy="0"/>
          <a:chOff x="0" y="0"/>
          <a:chExt cx="0" cy="0"/>
        </a:xfrm>
      </p:grpSpPr>
      <p:cxnSp>
        <p:nvCxnSpPr>
          <p:cNvPr id="111" name="Google Shape;111;p10"/>
          <p:cNvCxnSpPr/>
          <p:nvPr/>
        </p:nvCxnSpPr>
        <p:spPr>
          <a:xfrm>
            <a:off x="8763000" y="0"/>
            <a:ext cx="0" cy="6858000"/>
          </a:xfrm>
          <a:prstGeom prst="straightConnector1">
            <a:avLst/>
          </a:prstGeom>
          <a:noFill/>
          <a:ln cap="flat" cmpd="sng" w="38100">
            <a:solidFill>
              <a:srgbClr val="FEC2AC"/>
            </a:solidFill>
            <a:prstDash val="solid"/>
            <a:round/>
            <a:headEnd len="sm" w="sm" type="none"/>
            <a:tailEnd len="sm" w="sm" type="none"/>
          </a:ln>
        </p:spPr>
      </p:cxnSp>
      <p:sp>
        <p:nvSpPr>
          <p:cNvPr id="112" name="Google Shape;112;p10"/>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13" name="Google Shape;113;p10"/>
          <p:cNvSpPr txBox="1"/>
          <p:nvPr>
            <p:ph type="title"/>
          </p:nvPr>
        </p:nvSpPr>
        <p:spPr>
          <a:xfrm rot="5400000">
            <a:off x="3350133" y="3200400"/>
            <a:ext cx="630936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1" i="0" sz="2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4" name="Google Shape;114;p10"/>
          <p:cNvSpPr/>
          <p:nvPr>
            <p:ph idx="2" type="pic"/>
          </p:nvPr>
        </p:nvSpPr>
        <p:spPr>
          <a:xfrm>
            <a:off x="0" y="0"/>
            <a:ext cx="6172200" cy="6858000"/>
          </a:xfrm>
          <a:prstGeom prst="rect">
            <a:avLst/>
          </a:prstGeom>
          <a:solidFill>
            <a:schemeClr val="lt2"/>
          </a:solidFill>
          <a:ln>
            <a:noFill/>
          </a:ln>
        </p:spPr>
        <p:txBody>
          <a:bodyPr anchorCtr="0" anchor="t" bIns="91425" lIns="91425" spcFirstLastPara="1" rIns="91425" wrap="square" tIns="91425"/>
          <a:lstStyle>
            <a:lvl1pPr indent="0" lvl="0" marL="0" marR="0" rtl="0" algn="l">
              <a:spcBef>
                <a:spcPts val="600"/>
              </a:spcBef>
              <a:spcAft>
                <a:spcPts val="0"/>
              </a:spcAft>
              <a:buClr>
                <a:schemeClr val="accent1"/>
              </a:buClr>
              <a:buSzPts val="1400"/>
              <a:buFont typeface="Noto Sans Symbols"/>
              <a:buNone/>
              <a:defRPr b="0" i="0" sz="3200" u="none" cap="none" strike="noStrike">
                <a:solidFill>
                  <a:schemeClr val="dk1"/>
                </a:solidFill>
                <a:latin typeface="Century Schoolbook"/>
                <a:ea typeface="Century Schoolbook"/>
                <a:cs typeface="Century Schoolbook"/>
                <a:sym typeface="Century Schoolbook"/>
              </a:defRPr>
            </a:lvl1pPr>
            <a:lvl2pPr indent="-284480" lvl="1" marL="64008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190500" lvl="2" marL="9144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185419" lvl="3" marL="118872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193039" lvl="4" marL="146304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187960" lvl="5" marL="173736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182879" lvl="6" marL="2011679"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190500" lvl="7" marL="22860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185420" lvl="8" marL="256032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15" name="Google Shape;115;p10"/>
          <p:cNvSpPr txBox="1"/>
          <p:nvPr>
            <p:ph idx="1" type="body"/>
          </p:nvPr>
        </p:nvSpPr>
        <p:spPr>
          <a:xfrm>
            <a:off x="6765798" y="264795"/>
            <a:ext cx="1524000" cy="4956048"/>
          </a:xfrm>
          <a:prstGeom prst="rect">
            <a:avLst/>
          </a:prstGeom>
          <a:noFill/>
          <a:ln>
            <a:noFill/>
          </a:ln>
        </p:spPr>
        <p:txBody>
          <a:bodyPr anchorCtr="0" anchor="t" bIns="91425" lIns="91425" spcFirstLastPara="1" rIns="91425" wrap="square" tIns="91425"/>
          <a:lstStyle>
            <a:lvl1pPr indent="-228600" lvl="0" marL="457200" marR="0" rtl="0" algn="l">
              <a:spcBef>
                <a:spcPts val="100"/>
              </a:spcBef>
              <a:spcAft>
                <a:spcPts val="0"/>
              </a:spcAft>
              <a:buClr>
                <a:schemeClr val="accent1"/>
              </a:buClr>
              <a:buSzPts val="1680"/>
              <a:buFont typeface="Noto Sans Symbols"/>
              <a:buNone/>
              <a:defRPr b="0" i="0" sz="1200" u="none" cap="none" strike="noStrike">
                <a:solidFill>
                  <a:schemeClr val="dk1"/>
                </a:solidFill>
                <a:latin typeface="Century Schoolbook"/>
                <a:ea typeface="Century Schoolbook"/>
                <a:cs typeface="Century Schoolbook"/>
                <a:sym typeface="Century Schoolbook"/>
              </a:defRPr>
            </a:lvl1pPr>
            <a:lvl2pPr indent="-289560" lvl="1" marL="914400" marR="0" rtl="0" algn="l">
              <a:spcBef>
                <a:spcPts val="400"/>
              </a:spcBef>
              <a:spcAft>
                <a:spcPts val="0"/>
              </a:spcAft>
              <a:buClr>
                <a:schemeClr val="accent1"/>
              </a:buClr>
              <a:buSzPts val="960"/>
              <a:buFont typeface="Noto Sans Symbols"/>
              <a:buChar char="●"/>
              <a:defRPr b="0" i="0" sz="1200" u="none" cap="none" strike="noStrike">
                <a:solidFill>
                  <a:schemeClr val="dk1"/>
                </a:solidFill>
                <a:latin typeface="Century Schoolbook"/>
                <a:ea typeface="Century Schoolbook"/>
                <a:cs typeface="Century Schoolbook"/>
                <a:sym typeface="Century Schoolbook"/>
              </a:defRPr>
            </a:lvl2pPr>
            <a:lvl3pPr indent="-266700" lvl="2" marL="1371600" marR="0" rtl="0" algn="l">
              <a:spcBef>
                <a:spcPts val="200"/>
              </a:spcBef>
              <a:spcAft>
                <a:spcPts val="0"/>
              </a:spcAft>
              <a:buClr>
                <a:srgbClr val="DE7530"/>
              </a:buClr>
              <a:buSzPts val="600"/>
              <a:buFont typeface="Noto Sans Symbols"/>
              <a:buChar char="•"/>
              <a:defRPr b="0" i="0" sz="1000" u="none" cap="none" strike="noStrike">
                <a:solidFill>
                  <a:schemeClr val="dk1"/>
                </a:solidFill>
                <a:latin typeface="Century Schoolbook"/>
                <a:ea typeface="Century Schoolbook"/>
                <a:cs typeface="Century Schoolbook"/>
                <a:sym typeface="Century Schoolbook"/>
              </a:defRPr>
            </a:lvl3pPr>
            <a:lvl4pPr indent="-262889" lvl="3" marL="1828800" marR="0" rtl="0" algn="l">
              <a:spcBef>
                <a:spcPts val="180"/>
              </a:spcBef>
              <a:spcAft>
                <a:spcPts val="0"/>
              </a:spcAft>
              <a:buClr>
                <a:srgbClr val="FEC2AC"/>
              </a:buClr>
              <a:buSzPts val="540"/>
              <a:buFont typeface="Noto Sans Symbols"/>
              <a:buChar char="•"/>
              <a:defRPr b="0" i="0" sz="900" u="none" cap="none" strike="noStrike">
                <a:solidFill>
                  <a:schemeClr val="dk1"/>
                </a:solidFill>
                <a:latin typeface="Century Schoolbook"/>
                <a:ea typeface="Century Schoolbook"/>
                <a:cs typeface="Century Schoolbook"/>
                <a:sym typeface="Century Schoolbook"/>
              </a:defRPr>
            </a:lvl4pPr>
            <a:lvl5pPr indent="-267461" lvl="4" marL="2286000" marR="0" rtl="0" algn="l">
              <a:spcBef>
                <a:spcPts val="180"/>
              </a:spcBef>
              <a:spcAft>
                <a:spcPts val="0"/>
              </a:spcAft>
              <a:buClr>
                <a:srgbClr val="BBC9E9"/>
              </a:buClr>
              <a:buSzPts val="612"/>
              <a:buFont typeface="Noto Sans Symbols"/>
              <a:buChar char="●"/>
              <a:defRPr b="0" i="0" sz="9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cxnSp>
        <p:nvCxnSpPr>
          <p:cNvPr id="116" name="Google Shape;116;p10"/>
          <p:cNvCxnSpPr/>
          <p:nvPr/>
        </p:nvCxnSpPr>
        <p:spPr>
          <a:xfrm>
            <a:off x="8991600" y="0"/>
            <a:ext cx="0" cy="6858000"/>
          </a:xfrm>
          <a:prstGeom prst="straightConnector1">
            <a:avLst/>
          </a:prstGeom>
          <a:noFill/>
          <a:ln cap="flat" cmpd="sng" w="9525">
            <a:solidFill>
              <a:schemeClr val="dk1"/>
            </a:solidFill>
            <a:prstDash val="solid"/>
            <a:round/>
            <a:headEnd len="sm" w="sm" type="none"/>
            <a:tailEnd len="sm" w="sm" type="none"/>
          </a:ln>
        </p:spPr>
      </p:cxnSp>
      <p:sp>
        <p:nvSpPr>
          <p:cNvPr id="117" name="Google Shape;117;p10"/>
          <p:cNvSpPr/>
          <p:nvPr/>
        </p:nvSpPr>
        <p:spPr>
          <a:xfrm>
            <a:off x="8839200" y="0"/>
            <a:ext cx="304800" cy="6858000"/>
          </a:xfrm>
          <a:prstGeom prst="rect">
            <a:avLst/>
          </a:prstGeom>
          <a:solidFill>
            <a:srgbClr val="FEC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18" name="Google Shape;118;p10"/>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cxnSp>
        <p:nvCxnSpPr>
          <p:cNvPr id="119" name="Google Shape;119;p10"/>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120" name="Google Shape;120;p10"/>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sp>
        <p:nvSpPr>
          <p:cNvPr id="121" name="Google Shape;121;p10"/>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22" name="Google Shape;122;p10"/>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400">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sz="1400">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sz="1400">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sz="1400">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sz="1400">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sz="1400">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sz="1400">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sz="1400">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sz="1400">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10"/>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8763000" y="0"/>
            <a:ext cx="0" cy="6858000"/>
          </a:xfrm>
          <a:prstGeom prst="straightConnector1">
            <a:avLst/>
          </a:prstGeom>
          <a:noFill/>
          <a:ln cap="flat" cmpd="sng" w="38100">
            <a:solidFill>
              <a:srgbClr val="FEC2AC">
                <a:alpha val="92941"/>
              </a:srgbClr>
            </a:solidFill>
            <a:prstDash val="solid"/>
            <a:round/>
            <a:headEnd len="sm" w="sm" type="none"/>
            <a:tailEnd len="sm" w="sm" type="none"/>
          </a:ln>
        </p:spPr>
      </p:cxnSp>
      <p:sp>
        <p:nvSpPr>
          <p:cNvPr id="11" name="Google Shape;11;p1"/>
          <p:cNvSpPr txBox="1"/>
          <p:nvPr>
            <p:ph type="title"/>
          </p:nvPr>
        </p:nvSpPr>
        <p:spPr>
          <a:xfrm>
            <a:off x="457200" y="274638"/>
            <a:ext cx="74676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 name="Google Shape;12;p1"/>
          <p:cNvSpPr txBox="1"/>
          <p:nvPr>
            <p:ph idx="1" type="body"/>
          </p:nvPr>
        </p:nvSpPr>
        <p:spPr>
          <a:xfrm>
            <a:off x="457200" y="1600200"/>
            <a:ext cx="7467600" cy="4873752"/>
          </a:xfrm>
          <a:prstGeom prst="rect">
            <a:avLst/>
          </a:prstGeom>
          <a:noFill/>
          <a:ln>
            <a:noFill/>
          </a:ln>
        </p:spPr>
        <p:txBody>
          <a:bodyPr anchorCtr="0" anchor="t" bIns="91425" lIns="91425" spcFirstLastPara="1" rIns="91425" wrap="square" tIns="91425"/>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3" name="Google Shape;13;p1"/>
          <p:cNvSpPr txBox="1"/>
          <p:nvPr>
            <p:ph idx="10" type="dt"/>
          </p:nvPr>
        </p:nvSpPr>
        <p:spPr>
          <a:xfrm rot="5400000">
            <a:off x="7589520" y="1081851"/>
            <a:ext cx="2011680" cy="384048"/>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4" name="Google Shape;14;p1"/>
          <p:cNvSpPr txBox="1"/>
          <p:nvPr>
            <p:ph idx="11" type="ftr"/>
          </p:nvPr>
        </p:nvSpPr>
        <p:spPr>
          <a:xfrm rot="5400000">
            <a:off x="6990186" y="3737240"/>
            <a:ext cx="3200400" cy="36576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indent="0" lvl="1" marL="457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indent="0" lvl="2" marL="914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indent="0" lvl="3" marL="1371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indent="0" lvl="4" marL="18288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indent="0" lvl="5" marL="22860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indent="0" lvl="6" marL="27432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indent="0" lvl="7" marL="32004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indent="0" lvl="8" marL="3657600"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cxnSp>
        <p:nvCxnSpPr>
          <p:cNvPr id="15" name="Google Shape;15;p1"/>
          <p:cNvCxnSpPr/>
          <p:nvPr/>
        </p:nvCxnSpPr>
        <p:spPr>
          <a:xfrm>
            <a:off x="76200" y="0"/>
            <a:ext cx="0" cy="6858000"/>
          </a:xfrm>
          <a:prstGeom prst="straightConnector1">
            <a:avLst/>
          </a:prstGeom>
          <a:noFill/>
          <a:ln cap="flat" cmpd="thickThin" w="57150">
            <a:solidFill>
              <a:srgbClr val="FEC2AC"/>
            </a:solidFill>
            <a:prstDash val="solid"/>
            <a:round/>
            <a:headEnd len="sm" w="sm" type="none"/>
            <a:tailEnd len="sm" w="sm" type="none"/>
          </a:ln>
        </p:spPr>
      </p:cxnSp>
      <p:cxnSp>
        <p:nvCxnSpPr>
          <p:cNvPr id="16" name="Google Shape;16;p1"/>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17" name="Google Shape;17;p1"/>
          <p:cNvSpPr/>
          <p:nvPr/>
        </p:nvSpPr>
        <p:spPr>
          <a:xfrm>
            <a:off x="8839200" y="0"/>
            <a:ext cx="304800" cy="68580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18" name="Google Shape;18;p1"/>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9" name="Google Shape;19;p1"/>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0" name="Google Shape;20;p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hyperlink" Target="http://youtu.be/ACTJzCvL5L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q50Yphp1gzI" TargetMode="Externa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youtube.com/watch?v=BodnYcHGtiA"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uR4t__B-Zwg"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youtube.com/v/2lCKc8tURtc"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youtube.com/v/IFcFqjEp9co"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3"/>
          <p:cNvSpPr txBox="1"/>
          <p:nvPr>
            <p:ph type="ctrTitle"/>
          </p:nvPr>
        </p:nvSpPr>
        <p:spPr>
          <a:xfrm>
            <a:off x="2286000" y="3124200"/>
            <a:ext cx="6172200" cy="18943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1" i="0" lang="en-US" sz="3000" u="none" cap="small" strike="noStrike">
                <a:solidFill>
                  <a:schemeClr val="dk2"/>
                </a:solidFill>
                <a:latin typeface="Century Schoolbook"/>
                <a:ea typeface="Century Schoolbook"/>
                <a:cs typeface="Century Schoolbook"/>
                <a:sym typeface="Century Schoolbook"/>
              </a:rPr>
              <a:t>STERNGRR Examples in representative organisms</a:t>
            </a:r>
            <a:endParaRPr b="1" i="0" sz="3000" u="none" cap="small" strike="noStrike">
              <a:solidFill>
                <a:schemeClr val="dk2"/>
              </a:solidFill>
              <a:latin typeface="Century Schoolbook"/>
              <a:ea typeface="Century Schoolbook"/>
              <a:cs typeface="Century Schoolbook"/>
              <a:sym typeface="Century Schoolbook"/>
            </a:endParaRPr>
          </a:p>
        </p:txBody>
      </p:sp>
      <p:sp>
        <p:nvSpPr>
          <p:cNvPr id="141" name="Google Shape;141;p13"/>
          <p:cNvSpPr txBox="1"/>
          <p:nvPr>
            <p:ph idx="1" type="subTitle"/>
          </p:nvPr>
        </p:nvSpPr>
        <p:spPr>
          <a:xfrm>
            <a:off x="2286000" y="5003322"/>
            <a:ext cx="6172200" cy="137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t/>
            </a:r>
            <a:endParaRPr b="1" i="0" sz="1800" u="none" cap="none" strike="noStrike">
              <a:solidFill>
                <a:schemeClr val="dk2"/>
              </a:solidFill>
              <a:latin typeface="Century Schoolbook"/>
              <a:ea typeface="Century Schoolbook"/>
              <a:cs typeface="Century Schoolbook"/>
              <a:sym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2"/>
          <p:cNvSpPr txBox="1"/>
          <p:nvPr/>
        </p:nvSpPr>
        <p:spPr>
          <a:xfrm>
            <a:off x="383851" y="499005"/>
            <a:ext cx="4759559" cy="1420200"/>
          </a:xfrm>
          <a:prstGeom prst="rect">
            <a:avLst/>
          </a:prstGeom>
          <a:noFill/>
          <a:ln>
            <a:noFill/>
          </a:ln>
        </p:spPr>
        <p:txBody>
          <a:bodyPr anchorCtr="0" anchor="t" bIns="82275" lIns="82275" spcFirstLastPara="1" rIns="82275" wrap="square" tIns="82275">
            <a:noAutofit/>
          </a:bodyPr>
          <a:lstStyle/>
          <a:p>
            <a:pPr indent="0" lvl="0" marL="0" marR="0" rtl="0" algn="l">
              <a:spcBef>
                <a:spcPts val="0"/>
              </a:spcBef>
              <a:spcAft>
                <a:spcPts val="0"/>
              </a:spcAft>
              <a:buNone/>
            </a:pPr>
            <a:r>
              <a:rPr lang="en-US" sz="3200">
                <a:solidFill>
                  <a:schemeClr val="dk1"/>
                </a:solidFill>
                <a:latin typeface="Century Schoolbook"/>
                <a:ea typeface="Century Schoolbook"/>
                <a:cs typeface="Century Schoolbook"/>
                <a:sym typeface="Century Schoolbook"/>
              </a:rPr>
              <a:t>Placenta</a:t>
            </a:r>
            <a:endParaRPr/>
          </a:p>
          <a:p>
            <a:pPr indent="0" lvl="0" marL="0" marR="0" rtl="0" algn="l">
              <a:spcBef>
                <a:spcPts val="0"/>
              </a:spcBef>
              <a:spcAft>
                <a:spcPts val="0"/>
              </a:spcAft>
              <a:buNone/>
            </a:pPr>
            <a:r>
              <a:t/>
            </a:r>
            <a:endParaRPr sz="32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3200">
              <a:solidFill>
                <a:schemeClr val="dk1"/>
              </a:solidFill>
              <a:latin typeface="Century Schoolbook"/>
              <a:ea typeface="Century Schoolbook"/>
              <a:cs typeface="Century Schoolbook"/>
              <a:sym typeface="Century Schoolbook"/>
            </a:endParaRPr>
          </a:p>
        </p:txBody>
      </p:sp>
      <p:pic>
        <p:nvPicPr>
          <p:cNvPr id="205" name="Google Shape;205;p22"/>
          <p:cNvPicPr preferRelativeResize="0"/>
          <p:nvPr/>
        </p:nvPicPr>
        <p:blipFill rotWithShape="1">
          <a:blip r:embed="rId3">
            <a:alphaModFix/>
          </a:blip>
          <a:srcRect b="0" l="0" r="0" t="0"/>
          <a:stretch/>
        </p:blipFill>
        <p:spPr>
          <a:xfrm>
            <a:off x="3917925" y="1076985"/>
            <a:ext cx="5140755" cy="4857570"/>
          </a:xfrm>
          <a:prstGeom prst="rect">
            <a:avLst/>
          </a:prstGeom>
          <a:noFill/>
          <a:ln>
            <a:noFill/>
          </a:ln>
        </p:spPr>
      </p:pic>
      <p:pic>
        <p:nvPicPr>
          <p:cNvPr id="206" name="Google Shape;206;p22"/>
          <p:cNvPicPr preferRelativeResize="0"/>
          <p:nvPr/>
        </p:nvPicPr>
        <p:blipFill rotWithShape="1">
          <a:blip r:embed="rId4">
            <a:alphaModFix/>
          </a:blip>
          <a:srcRect b="0" l="0" r="0" t="0"/>
          <a:stretch/>
        </p:blipFill>
        <p:spPr>
          <a:xfrm>
            <a:off x="179088" y="1577779"/>
            <a:ext cx="5399392" cy="3702443"/>
          </a:xfrm>
          <a:prstGeom prst="rect">
            <a:avLst/>
          </a:prstGeom>
          <a:noFill/>
          <a:ln>
            <a:noFill/>
          </a:ln>
        </p:spPr>
      </p:pic>
      <p:sp>
        <p:nvSpPr>
          <p:cNvPr id="207" name="Google Shape;207;p22"/>
          <p:cNvSpPr txBox="1"/>
          <p:nvPr/>
        </p:nvSpPr>
        <p:spPr>
          <a:xfrm>
            <a:off x="245925" y="5386591"/>
            <a:ext cx="3672000" cy="422279"/>
          </a:xfrm>
          <a:prstGeom prst="rect">
            <a:avLst/>
          </a:prstGeom>
          <a:noFill/>
          <a:ln>
            <a:noFill/>
          </a:ln>
        </p:spPr>
        <p:txBody>
          <a:bodyPr anchorCtr="0" anchor="t" bIns="82275" lIns="82275" spcFirstLastPara="1" rIns="82275" wrap="square" tIns="82275">
            <a:noAutofit/>
          </a:bodyPr>
          <a:lstStyle/>
          <a:p>
            <a:pPr indent="0" lvl="0" marL="0" marR="0" rtl="0" algn="l">
              <a:spcBef>
                <a:spcPts val="0"/>
              </a:spcBef>
              <a:spcAft>
                <a:spcPts val="0"/>
              </a:spcAft>
              <a:buNone/>
            </a:pPr>
            <a:r>
              <a:rPr lang="en-US" sz="1600" u="sng">
                <a:solidFill>
                  <a:schemeClr val="hlink"/>
                </a:solidFill>
                <a:latin typeface="Century Schoolbook"/>
                <a:ea typeface="Century Schoolbook"/>
                <a:cs typeface="Century Schoolbook"/>
                <a:sym typeface="Century Schoolbook"/>
                <a:hlinkClick r:id="rId5"/>
              </a:rPr>
              <a:t>Watch the birth of Mia’s First Puppy!</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23"/>
          <p:cNvPicPr preferRelativeResize="0"/>
          <p:nvPr/>
        </p:nvPicPr>
        <p:blipFill rotWithShape="1">
          <a:blip r:embed="rId3">
            <a:alphaModFix/>
          </a:blip>
          <a:srcRect b="0" l="0" r="0" t="0"/>
          <a:stretch/>
        </p:blipFill>
        <p:spPr>
          <a:xfrm>
            <a:off x="1220400" y="137947"/>
            <a:ext cx="6929865" cy="6467872"/>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304800" y="-228600"/>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5:	</a:t>
            </a:r>
            <a:endParaRPr b="0" i="0" sz="3000" u="none" cap="small" strike="noStrike">
              <a:solidFill>
                <a:schemeClr val="dk2"/>
              </a:solidFill>
              <a:latin typeface="Century Schoolbook"/>
              <a:ea typeface="Century Schoolbook"/>
              <a:cs typeface="Century Schoolbook"/>
              <a:sym typeface="Century Schoolbook"/>
            </a:endParaRPr>
          </a:p>
        </p:txBody>
      </p:sp>
      <p:sp>
        <p:nvSpPr>
          <p:cNvPr id="218" name="Google Shape;218;p24"/>
          <p:cNvSpPr txBox="1"/>
          <p:nvPr>
            <p:ph idx="1" type="body"/>
          </p:nvPr>
        </p:nvSpPr>
        <p:spPr>
          <a:xfrm>
            <a:off x="381000" y="9144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Insects have COMPOUND EYES, antennae, sensory hairs, and PHEROMONES (chemicals used by species to communicate with each other)  to obtain information from their environment.</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and label the compound eye and the pheromone image in the space provided.</a:t>
            </a:r>
            <a:endParaRPr/>
          </a:p>
          <a:p>
            <a:pPr indent="-274320" lvl="0" marL="274320" marR="0" rtl="0" algn="l">
              <a:spcBef>
                <a:spcPts val="600"/>
              </a:spcBef>
              <a:spcAft>
                <a:spcPts val="0"/>
              </a:spcAft>
              <a:buClr>
                <a:schemeClr val="accent1"/>
              </a:buClr>
              <a:buFont typeface="Noto Sans Symbols"/>
              <a:buNone/>
            </a:pPr>
            <a:r>
              <a:t/>
            </a:r>
            <a:endParaRPr b="0" i="0" sz="2400" u="none" cap="none" strike="noStrike">
              <a:solidFill>
                <a:schemeClr val="dk1"/>
              </a:solidFill>
              <a:latin typeface="Century Schoolbook"/>
              <a:ea typeface="Century Schoolbook"/>
              <a:cs typeface="Century Schoolbook"/>
              <a:sym typeface="Century Schoolbook"/>
            </a:endParaRPr>
          </a:p>
        </p:txBody>
      </p:sp>
      <p:pic>
        <p:nvPicPr>
          <p:cNvPr descr="https://c2.staticflickr.com/4/3281/3085177911_0dc4c6d520.jpg" id="219" name="Google Shape;219;p24"/>
          <p:cNvPicPr preferRelativeResize="0"/>
          <p:nvPr/>
        </p:nvPicPr>
        <p:blipFill rotWithShape="1">
          <a:blip r:embed="rId3">
            <a:alphaModFix/>
          </a:blip>
          <a:srcRect b="0" l="0" r="0" t="0"/>
          <a:stretch/>
        </p:blipFill>
        <p:spPr>
          <a:xfrm>
            <a:off x="381000" y="3581400"/>
            <a:ext cx="3657600" cy="3181350"/>
          </a:xfrm>
          <a:prstGeom prst="rect">
            <a:avLst/>
          </a:prstGeom>
          <a:noFill/>
          <a:ln>
            <a:noFill/>
          </a:ln>
        </p:spPr>
      </p:pic>
      <p:pic>
        <p:nvPicPr>
          <p:cNvPr descr="http://www.dna2life.com/sites/default/files/animal-pheromones_0.jpg" id="220" name="Google Shape;220;p24"/>
          <p:cNvPicPr preferRelativeResize="0"/>
          <p:nvPr/>
        </p:nvPicPr>
        <p:blipFill rotWithShape="1">
          <a:blip r:embed="rId4">
            <a:alphaModFix/>
          </a:blip>
          <a:srcRect b="0" l="0" r="0" t="0"/>
          <a:stretch/>
        </p:blipFill>
        <p:spPr>
          <a:xfrm>
            <a:off x="4191000" y="3581400"/>
            <a:ext cx="4572000" cy="2857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5"/>
          <p:cNvSpPr txBox="1"/>
          <p:nvPr>
            <p:ph type="title"/>
          </p:nvPr>
        </p:nvSpPr>
        <p:spPr>
          <a:xfrm>
            <a:off x="381000" y="-571500"/>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6:</a:t>
            </a:r>
            <a:endParaRPr b="0" i="0" sz="3000" u="none" cap="small" strike="noStrike">
              <a:solidFill>
                <a:schemeClr val="dk2"/>
              </a:solidFill>
              <a:latin typeface="Century Schoolbook"/>
              <a:ea typeface="Century Schoolbook"/>
              <a:cs typeface="Century Schoolbook"/>
              <a:sym typeface="Century Schoolbook"/>
            </a:endParaRPr>
          </a:p>
        </p:txBody>
      </p:sp>
      <p:sp>
        <p:nvSpPr>
          <p:cNvPr id="226" name="Google Shape;226;p25"/>
          <p:cNvSpPr txBox="1"/>
          <p:nvPr>
            <p:ph idx="1" type="body"/>
          </p:nvPr>
        </p:nvSpPr>
        <p:spPr>
          <a:xfrm>
            <a:off x="304800" y="6096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Many aquatic (water) organisms have EXTERNAL fertilization (this is where sperm and egg meet outside of the body). Frog eggs hatch into tadpoles.  Tadpoles gradually grow limbs, lose their tails and gills, and become meat-eaters as they develop into adults.</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the image in the space provided.  Click on the image to see frogs having sex. </a:t>
            </a:r>
            <a:endParaRPr b="0" i="0" sz="2400" u="none" cap="none" strike="noStrike">
              <a:solidFill>
                <a:schemeClr val="dk1"/>
              </a:solidFill>
              <a:latin typeface="Century Schoolbook"/>
              <a:ea typeface="Century Schoolbook"/>
              <a:cs typeface="Century Schoolbook"/>
              <a:sym typeface="Century Schoolbook"/>
            </a:endParaRPr>
          </a:p>
        </p:txBody>
      </p:sp>
      <p:pic>
        <p:nvPicPr>
          <p:cNvPr descr="http://www.easynotecards.com/uploads/765/6/3ce036b4_13b8545d880__8000_00000115.gif" id="227" name="Google Shape;227;p25">
            <a:hlinkClick r:id="rId3"/>
          </p:cNvPr>
          <p:cNvPicPr preferRelativeResize="0"/>
          <p:nvPr/>
        </p:nvPicPr>
        <p:blipFill rotWithShape="1">
          <a:blip r:embed="rId4">
            <a:alphaModFix/>
          </a:blip>
          <a:srcRect b="0" l="0" r="0" t="0"/>
          <a:stretch/>
        </p:blipFill>
        <p:spPr>
          <a:xfrm>
            <a:off x="1524000" y="3733800"/>
            <a:ext cx="5543550" cy="2943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7:</a:t>
            </a:r>
            <a:endParaRPr b="0" i="0" sz="3000" u="none" cap="small" strike="noStrike">
              <a:solidFill>
                <a:schemeClr val="dk2"/>
              </a:solidFill>
              <a:latin typeface="Century Schoolbook"/>
              <a:ea typeface="Century Schoolbook"/>
              <a:cs typeface="Century Schoolbook"/>
              <a:sym typeface="Century Schoolbook"/>
            </a:endParaRPr>
          </a:p>
        </p:txBody>
      </p:sp>
      <p:sp>
        <p:nvSpPr>
          <p:cNvPr id="233" name="Google Shape;233;p26"/>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Oxygen diffuses directly through the skin of worms.  Carbon dioxide diffuses out through the skin.  Worms must keep their skin moist so gases can diffuse across it.</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and label the image in the space provided.</a:t>
            </a:r>
            <a:endParaRPr b="0" i="0" sz="2400" u="none" cap="none" strike="noStrike">
              <a:solidFill>
                <a:schemeClr val="dk1"/>
              </a:solidFill>
              <a:latin typeface="Century Schoolbook"/>
              <a:ea typeface="Century Schoolbook"/>
              <a:cs typeface="Century Schoolbook"/>
              <a:sym typeface="Century Schoolbook"/>
            </a:endParaRPr>
          </a:p>
        </p:txBody>
      </p:sp>
      <p:pic>
        <p:nvPicPr>
          <p:cNvPr descr="http://urbanext.illinois.edu/worms/images/anatomy/breathing.gif" id="234" name="Google Shape;234;p26"/>
          <p:cNvPicPr preferRelativeResize="0"/>
          <p:nvPr/>
        </p:nvPicPr>
        <p:blipFill rotWithShape="1">
          <a:blip r:embed="rId3">
            <a:alphaModFix/>
          </a:blip>
          <a:srcRect b="0" l="0" r="0" t="0"/>
          <a:stretch/>
        </p:blipFill>
        <p:spPr>
          <a:xfrm>
            <a:off x="2286000" y="3886200"/>
            <a:ext cx="4572000" cy="227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8:</a:t>
            </a:r>
            <a:endParaRPr b="0" i="0" sz="3000" u="none" cap="small" strike="noStrike">
              <a:solidFill>
                <a:schemeClr val="dk2"/>
              </a:solidFill>
              <a:latin typeface="Century Schoolbook"/>
              <a:ea typeface="Century Schoolbook"/>
              <a:cs typeface="Century Schoolbook"/>
              <a:sym typeface="Century Schoolbook"/>
            </a:endParaRPr>
          </a:p>
        </p:txBody>
      </p:sp>
      <p:sp>
        <p:nvSpPr>
          <p:cNvPr id="240" name="Google Shape;240;p27"/>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Gymnosperms capture energy from the sunlight to make glucose molecules.</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the images in the space provided and label the male and female cone.</a:t>
            </a:r>
            <a:endParaRPr b="0" i="0" sz="2400" u="none" cap="none" strike="noStrike">
              <a:solidFill>
                <a:schemeClr val="dk1"/>
              </a:solidFill>
              <a:latin typeface="Century Schoolbook"/>
              <a:ea typeface="Century Schoolbook"/>
              <a:cs typeface="Century Schoolbook"/>
              <a:sym typeface="Century Schoolbook"/>
            </a:endParaRPr>
          </a:p>
        </p:txBody>
      </p:sp>
      <p:pic>
        <p:nvPicPr>
          <p:cNvPr descr="http://biology.clc.uc.edu/graphics/taxonomy/plants/spermatophyta/gymnosperms/other%20pines/JSC%209805&amp;06%20male%20&amp;%20female%20pine%20cones%203.jpg" id="241" name="Google Shape;241;p27"/>
          <p:cNvPicPr preferRelativeResize="0"/>
          <p:nvPr/>
        </p:nvPicPr>
        <p:blipFill rotWithShape="1">
          <a:blip r:embed="rId3">
            <a:alphaModFix/>
          </a:blip>
          <a:srcRect b="0" l="0" r="0" t="0"/>
          <a:stretch/>
        </p:blipFill>
        <p:spPr>
          <a:xfrm>
            <a:off x="457200" y="3505200"/>
            <a:ext cx="4467225" cy="2857500"/>
          </a:xfrm>
          <a:prstGeom prst="rect">
            <a:avLst/>
          </a:prstGeom>
          <a:noFill/>
          <a:ln>
            <a:noFill/>
          </a:ln>
        </p:spPr>
      </p:pic>
      <p:pic>
        <p:nvPicPr>
          <p:cNvPr descr="http://thegraphicsfairy.com/wp-content/uploads/blogger/-IsaIDChrUfw/TeghgfWKaGI/AAAAAAAAMxE/AxxZFChpsj8/s1600/tree%2Bpine-graphicsfairy008b.jpg" id="242" name="Google Shape;242;p27"/>
          <p:cNvPicPr preferRelativeResize="0"/>
          <p:nvPr/>
        </p:nvPicPr>
        <p:blipFill rotWithShape="1">
          <a:blip r:embed="rId4">
            <a:alphaModFix/>
          </a:blip>
          <a:srcRect b="0" l="0" r="0" t="0"/>
          <a:stretch/>
        </p:blipFill>
        <p:spPr>
          <a:xfrm>
            <a:off x="5638800" y="3124200"/>
            <a:ext cx="2356533" cy="3375517"/>
          </a:xfrm>
          <a:prstGeom prst="rect">
            <a:avLst/>
          </a:prstGeom>
          <a:noFill/>
          <a:ln>
            <a:noFill/>
          </a:ln>
        </p:spPr>
      </p:pic>
      <p:cxnSp>
        <p:nvCxnSpPr>
          <p:cNvPr id="243" name="Google Shape;243;p27"/>
          <p:cNvCxnSpPr/>
          <p:nvPr/>
        </p:nvCxnSpPr>
        <p:spPr>
          <a:xfrm flipH="1">
            <a:off x="1371600" y="3124200"/>
            <a:ext cx="304800" cy="1752600"/>
          </a:xfrm>
          <a:prstGeom prst="straightConnector1">
            <a:avLst/>
          </a:prstGeom>
          <a:noFill/>
          <a:ln cap="flat" cmpd="sng" w="31750">
            <a:solidFill>
              <a:schemeClr val="dk1"/>
            </a:solidFill>
            <a:prstDash val="solid"/>
            <a:round/>
            <a:headEnd len="sm" w="sm" type="none"/>
            <a:tailEnd len="med" w="med" type="stealth"/>
          </a:ln>
        </p:spPr>
      </p:cxnSp>
      <p:cxnSp>
        <p:nvCxnSpPr>
          <p:cNvPr id="244" name="Google Shape;244;p27"/>
          <p:cNvCxnSpPr/>
          <p:nvPr/>
        </p:nvCxnSpPr>
        <p:spPr>
          <a:xfrm>
            <a:off x="3124200" y="3200400"/>
            <a:ext cx="152400" cy="990600"/>
          </a:xfrm>
          <a:prstGeom prst="straightConnector1">
            <a:avLst/>
          </a:prstGeom>
          <a:noFill/>
          <a:ln cap="flat" cmpd="sng" w="31750">
            <a:solidFill>
              <a:schemeClr val="dk1"/>
            </a:solidFill>
            <a:prstDash val="solid"/>
            <a:round/>
            <a:headEnd len="sm" w="sm" type="none"/>
            <a:tailEnd len="med" w="med" type="stealth"/>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457200" y="0"/>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9:</a:t>
            </a:r>
            <a:endParaRPr b="0" i="0" sz="3000" u="none" cap="small" strike="noStrike">
              <a:solidFill>
                <a:schemeClr val="dk2"/>
              </a:solidFill>
              <a:latin typeface="Century Schoolbook"/>
              <a:ea typeface="Century Schoolbook"/>
              <a:cs typeface="Century Schoolbook"/>
              <a:sym typeface="Century Schoolbook"/>
            </a:endParaRPr>
          </a:p>
        </p:txBody>
      </p:sp>
      <p:sp>
        <p:nvSpPr>
          <p:cNvPr id="250" name="Google Shape;250;p28"/>
          <p:cNvSpPr txBox="1"/>
          <p:nvPr>
            <p:ph idx="1" type="body"/>
          </p:nvPr>
        </p:nvSpPr>
        <p:spPr>
          <a:xfrm>
            <a:off x="533400" y="12192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KIDNEYS maintain the proper balance of salt/water in an organism. </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the kidneys in the space provided and label the kidneys and blood vessels.</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Click on the kidneys to see what happens when kidneys fail.</a:t>
            </a:r>
            <a:endParaRPr/>
          </a:p>
          <a:p>
            <a:pPr indent="-274320" lvl="0" marL="274320" marR="0" rtl="0" algn="l">
              <a:spcBef>
                <a:spcPts val="600"/>
              </a:spcBef>
              <a:spcAft>
                <a:spcPts val="0"/>
              </a:spcAft>
              <a:buClr>
                <a:schemeClr val="accent1"/>
              </a:buClr>
              <a:buSzPts val="1680"/>
              <a:buFont typeface="Noto Sans Symbols"/>
              <a:buChar char="•"/>
            </a:pPr>
            <a:r>
              <a:rPr b="1" i="0" lang="en-US" sz="2400" u="none" cap="none" strike="noStrike">
                <a:solidFill>
                  <a:schemeClr val="dk1"/>
                </a:solidFill>
                <a:latin typeface="Century Schoolbook"/>
                <a:ea typeface="Century Schoolbook"/>
                <a:cs typeface="Century Schoolbook"/>
                <a:sym typeface="Century Schoolbook"/>
              </a:rPr>
              <a:t>List three problems associated</a:t>
            </a:r>
            <a:endParaRPr/>
          </a:p>
          <a:p>
            <a:pPr indent="-274320" lvl="0" marL="274320" marR="0" rtl="0" algn="l">
              <a:spcBef>
                <a:spcPts val="600"/>
              </a:spcBef>
              <a:spcAft>
                <a:spcPts val="0"/>
              </a:spcAft>
              <a:buClr>
                <a:schemeClr val="accent1"/>
              </a:buClr>
              <a:buFont typeface="Noto Sans Symbols"/>
              <a:buNone/>
            </a:pPr>
            <a:r>
              <a:rPr b="1" i="0" lang="en-US" sz="2400" u="none" cap="none" strike="noStrike">
                <a:solidFill>
                  <a:schemeClr val="dk1"/>
                </a:solidFill>
                <a:latin typeface="Century Schoolbook"/>
                <a:ea typeface="Century Schoolbook"/>
                <a:cs typeface="Century Schoolbook"/>
                <a:sym typeface="Century Schoolbook"/>
              </a:rPr>
              <a:t>    with malfunctioning kidneys.</a:t>
            </a:r>
            <a:endParaRPr/>
          </a:p>
        </p:txBody>
      </p:sp>
      <p:pic>
        <p:nvPicPr>
          <p:cNvPr descr="http://www.interactive-biology.com/wp-content/uploads/2012/06/Kidneys-and-adrenal-glands.jpg" id="251" name="Google Shape;251;p28">
            <a:hlinkClick r:id="rId3"/>
          </p:cNvPr>
          <p:cNvPicPr preferRelativeResize="0"/>
          <p:nvPr/>
        </p:nvPicPr>
        <p:blipFill rotWithShape="1">
          <a:blip r:embed="rId4">
            <a:alphaModFix/>
          </a:blip>
          <a:srcRect b="0" l="0" r="0" t="0"/>
          <a:stretch/>
        </p:blipFill>
        <p:spPr>
          <a:xfrm>
            <a:off x="5791200" y="3581400"/>
            <a:ext cx="3154312" cy="274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457200" y="-152400"/>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10:</a:t>
            </a:r>
            <a:endParaRPr b="0" i="0" sz="3000" u="none" cap="small" strike="noStrike">
              <a:solidFill>
                <a:schemeClr val="dk2"/>
              </a:solidFill>
              <a:latin typeface="Century Schoolbook"/>
              <a:ea typeface="Century Schoolbook"/>
              <a:cs typeface="Century Schoolbook"/>
              <a:sym typeface="Century Schoolbook"/>
            </a:endParaRPr>
          </a:p>
        </p:txBody>
      </p:sp>
      <p:sp>
        <p:nvSpPr>
          <p:cNvPr id="257" name="Google Shape;257;p29"/>
          <p:cNvSpPr txBox="1"/>
          <p:nvPr>
            <p:ph idx="1" type="body"/>
          </p:nvPr>
        </p:nvSpPr>
        <p:spPr>
          <a:xfrm>
            <a:off x="381000" y="9906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Mammals have a four chambered heart that pumps oxygenated blood throughout the body and deoxygenated blood to the lungs.</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and LABEL only the four-chambered heart of the bird/mammal.</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Click on the image to view the video of a living, beating human heart.</a:t>
            </a:r>
            <a:endParaRPr b="0" i="0" sz="2400" u="none" cap="none" strike="noStrike">
              <a:solidFill>
                <a:schemeClr val="dk1"/>
              </a:solidFill>
              <a:latin typeface="Century Schoolbook"/>
              <a:ea typeface="Century Schoolbook"/>
              <a:cs typeface="Century Schoolbook"/>
              <a:sym typeface="Century Schoolbook"/>
            </a:endParaRPr>
          </a:p>
        </p:txBody>
      </p:sp>
      <p:pic>
        <p:nvPicPr>
          <p:cNvPr descr="the-three-chambered-frog-heart-mixes-jpg.jpg" id="258" name="Google Shape;258;p29">
            <a:hlinkClick r:id="rId3"/>
          </p:cNvPr>
          <p:cNvPicPr preferRelativeResize="0"/>
          <p:nvPr/>
        </p:nvPicPr>
        <p:blipFill rotWithShape="1">
          <a:blip r:embed="rId4">
            <a:alphaModFix/>
          </a:blip>
          <a:srcRect b="0" l="0" r="0" t="0"/>
          <a:stretch/>
        </p:blipFill>
        <p:spPr>
          <a:xfrm>
            <a:off x="1066800" y="3733800"/>
            <a:ext cx="6400800" cy="289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457200" y="0"/>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What are Life Processes?</a:t>
            </a:r>
            <a:endParaRPr/>
          </a:p>
        </p:txBody>
      </p:sp>
      <p:graphicFrame>
        <p:nvGraphicFramePr>
          <p:cNvPr id="147" name="Google Shape;147;p14"/>
          <p:cNvGraphicFramePr/>
          <p:nvPr/>
        </p:nvGraphicFramePr>
        <p:xfrm>
          <a:off x="228600" y="1143000"/>
          <a:ext cx="3000000" cy="3000000"/>
        </p:xfrm>
        <a:graphic>
          <a:graphicData uri="http://schemas.openxmlformats.org/drawingml/2006/table">
            <a:tbl>
              <a:tblPr bandRow="1" firstRow="1">
                <a:noFill/>
                <a:tableStyleId>{2FF90FF9-9ECE-4D9E-9D84-2A1F40C1867F}</a:tableStyleId>
              </a:tblPr>
              <a:tblGrid>
                <a:gridCol w="538175"/>
                <a:gridCol w="2487175"/>
                <a:gridCol w="5585250"/>
              </a:tblGrid>
              <a:tr h="574350">
                <a:tc>
                  <a:txBody>
                    <a:bodyPr>
                      <a:noAutofit/>
                    </a:bodyPr>
                    <a:lstStyle/>
                    <a:p>
                      <a:pPr indent="0" lvl="0" marL="0" marR="0" rtl="0" algn="ctr">
                        <a:spcBef>
                          <a:spcPts val="0"/>
                        </a:spcBef>
                        <a:spcAft>
                          <a:spcPts val="0"/>
                        </a:spcAft>
                        <a:buNone/>
                      </a:pPr>
                      <a:r>
                        <a:rPr b="0" lang="en-US" sz="2800"/>
                        <a:t>S</a:t>
                      </a:r>
                      <a:endParaRPr b="0" sz="2800"/>
                    </a:p>
                  </a:txBody>
                  <a:tcPr marT="45725" marB="45725" marR="91450" marL="91450"/>
                </a:tc>
                <a:tc>
                  <a:txBody>
                    <a:bodyPr>
                      <a:noAutofit/>
                    </a:bodyPr>
                    <a:lstStyle/>
                    <a:p>
                      <a:pPr indent="0" lvl="0" marL="0" marR="0" rtl="0" algn="ctr">
                        <a:spcBef>
                          <a:spcPts val="0"/>
                        </a:spcBef>
                        <a:spcAft>
                          <a:spcPts val="0"/>
                        </a:spcAft>
                        <a:buNone/>
                      </a:pPr>
                      <a:r>
                        <a:rPr b="0" lang="en-US" sz="2800"/>
                        <a:t>Synthesis</a:t>
                      </a:r>
                      <a:endParaRPr b="0" sz="2800"/>
                    </a:p>
                  </a:txBody>
                  <a:tcPr marT="45725" marB="45725" marR="91450" marL="91450"/>
                </a:tc>
                <a:tc>
                  <a:txBody>
                    <a:bodyPr>
                      <a:noAutofit/>
                    </a:bodyPr>
                    <a:lstStyle/>
                    <a:p>
                      <a:pPr indent="0" lvl="0" marL="0" marR="0" rtl="0" algn="l">
                        <a:spcBef>
                          <a:spcPts val="0"/>
                        </a:spcBef>
                        <a:spcAft>
                          <a:spcPts val="0"/>
                        </a:spcAft>
                        <a:buNone/>
                      </a:pPr>
                      <a:r>
                        <a:rPr b="0" lang="en-US" sz="2800"/>
                        <a:t>How and what do they make?</a:t>
                      </a:r>
                      <a:endParaRPr b="0" sz="2800"/>
                    </a:p>
                  </a:txBody>
                  <a:tcPr marT="45725" marB="45725" marR="91450" marL="91450"/>
                </a:tc>
              </a:tr>
              <a:tr h="574350">
                <a:tc>
                  <a:txBody>
                    <a:bodyPr>
                      <a:noAutofit/>
                    </a:bodyPr>
                    <a:lstStyle/>
                    <a:p>
                      <a:pPr indent="0" lvl="0" marL="0" marR="0" rtl="0" algn="ctr">
                        <a:spcBef>
                          <a:spcPts val="0"/>
                        </a:spcBef>
                        <a:spcAft>
                          <a:spcPts val="0"/>
                        </a:spcAft>
                        <a:buNone/>
                      </a:pPr>
                      <a:r>
                        <a:rPr lang="en-US" sz="2800"/>
                        <a:t>T</a:t>
                      </a:r>
                      <a:endParaRPr sz="2800"/>
                    </a:p>
                  </a:txBody>
                  <a:tcPr marT="45725" marB="45725" marR="91450" marL="91450"/>
                </a:tc>
                <a:tc>
                  <a:txBody>
                    <a:bodyPr>
                      <a:noAutofit/>
                    </a:bodyPr>
                    <a:lstStyle/>
                    <a:p>
                      <a:pPr indent="0" lvl="0" marL="0" marR="0" rtl="0" algn="ctr">
                        <a:spcBef>
                          <a:spcPts val="0"/>
                        </a:spcBef>
                        <a:spcAft>
                          <a:spcPts val="0"/>
                        </a:spcAft>
                        <a:buNone/>
                      </a:pPr>
                      <a:r>
                        <a:rPr lang="en-US" sz="2800"/>
                        <a:t>Transport</a:t>
                      </a:r>
                      <a:endParaRPr sz="2800"/>
                    </a:p>
                  </a:txBody>
                  <a:tcPr marT="45725" marB="45725" marR="91450" marL="91450"/>
                </a:tc>
                <a:tc>
                  <a:txBody>
                    <a:bodyPr>
                      <a:noAutofit/>
                    </a:bodyPr>
                    <a:lstStyle/>
                    <a:p>
                      <a:pPr indent="0" lvl="0" marL="0" marR="0" rtl="0" algn="l">
                        <a:spcBef>
                          <a:spcPts val="0"/>
                        </a:spcBef>
                        <a:spcAft>
                          <a:spcPts val="0"/>
                        </a:spcAft>
                        <a:buNone/>
                      </a:pPr>
                      <a:r>
                        <a:rPr lang="en-US" sz="2800"/>
                        <a:t>How do they move materials?</a:t>
                      </a:r>
                      <a:endParaRPr sz="2800"/>
                    </a:p>
                  </a:txBody>
                  <a:tcPr marT="45725" marB="45725" marR="91450" marL="91450"/>
                </a:tc>
              </a:tr>
              <a:tr h="574350">
                <a:tc>
                  <a:txBody>
                    <a:bodyPr>
                      <a:noAutofit/>
                    </a:bodyPr>
                    <a:lstStyle/>
                    <a:p>
                      <a:pPr indent="0" lvl="0" marL="0" marR="0" rtl="0" algn="ctr">
                        <a:spcBef>
                          <a:spcPts val="0"/>
                        </a:spcBef>
                        <a:spcAft>
                          <a:spcPts val="0"/>
                        </a:spcAft>
                        <a:buNone/>
                      </a:pPr>
                      <a:r>
                        <a:rPr lang="en-US" sz="2800"/>
                        <a:t>E</a:t>
                      </a:r>
                      <a:endParaRPr sz="2800"/>
                    </a:p>
                  </a:txBody>
                  <a:tcPr marT="45725" marB="45725" marR="91450" marL="91450"/>
                </a:tc>
                <a:tc>
                  <a:txBody>
                    <a:bodyPr>
                      <a:noAutofit/>
                    </a:bodyPr>
                    <a:lstStyle/>
                    <a:p>
                      <a:pPr indent="0" lvl="0" marL="0" marR="0" rtl="0" algn="ctr">
                        <a:spcBef>
                          <a:spcPts val="0"/>
                        </a:spcBef>
                        <a:spcAft>
                          <a:spcPts val="0"/>
                        </a:spcAft>
                        <a:buNone/>
                      </a:pPr>
                      <a:r>
                        <a:rPr lang="en-US" sz="2800"/>
                        <a:t>Excretion</a:t>
                      </a:r>
                      <a:endParaRPr sz="2800"/>
                    </a:p>
                  </a:txBody>
                  <a:tcPr marT="45725" marB="45725" marR="91450" marL="91450"/>
                </a:tc>
                <a:tc>
                  <a:txBody>
                    <a:bodyPr>
                      <a:noAutofit/>
                    </a:bodyPr>
                    <a:lstStyle/>
                    <a:p>
                      <a:pPr indent="0" lvl="0" marL="0" marR="0" rtl="0" algn="l">
                        <a:spcBef>
                          <a:spcPts val="0"/>
                        </a:spcBef>
                        <a:spcAft>
                          <a:spcPts val="0"/>
                        </a:spcAft>
                        <a:buNone/>
                      </a:pPr>
                      <a:r>
                        <a:rPr lang="en-US" sz="2800"/>
                        <a:t>How do they remove waste?</a:t>
                      </a:r>
                      <a:endParaRPr sz="2800"/>
                    </a:p>
                  </a:txBody>
                  <a:tcPr marT="45725" marB="45725" marR="91450" marL="91450"/>
                </a:tc>
              </a:tr>
              <a:tr h="574350">
                <a:tc>
                  <a:txBody>
                    <a:bodyPr>
                      <a:noAutofit/>
                    </a:bodyPr>
                    <a:lstStyle/>
                    <a:p>
                      <a:pPr indent="0" lvl="0" marL="0" marR="0" rtl="0" algn="ctr">
                        <a:spcBef>
                          <a:spcPts val="0"/>
                        </a:spcBef>
                        <a:spcAft>
                          <a:spcPts val="0"/>
                        </a:spcAft>
                        <a:buNone/>
                      </a:pPr>
                      <a:r>
                        <a:rPr lang="en-US" sz="2800"/>
                        <a:t>R</a:t>
                      </a:r>
                      <a:endParaRPr sz="2800"/>
                    </a:p>
                  </a:txBody>
                  <a:tcPr marT="45725" marB="45725" marR="91450" marL="91450"/>
                </a:tc>
                <a:tc>
                  <a:txBody>
                    <a:bodyPr>
                      <a:noAutofit/>
                    </a:bodyPr>
                    <a:lstStyle/>
                    <a:p>
                      <a:pPr indent="0" lvl="0" marL="0" marR="0" rtl="0" algn="ctr">
                        <a:spcBef>
                          <a:spcPts val="0"/>
                        </a:spcBef>
                        <a:spcAft>
                          <a:spcPts val="0"/>
                        </a:spcAft>
                        <a:buNone/>
                      </a:pPr>
                      <a:r>
                        <a:rPr lang="en-US" sz="2800"/>
                        <a:t>Respiration</a:t>
                      </a:r>
                      <a:endParaRPr sz="2800"/>
                    </a:p>
                  </a:txBody>
                  <a:tcPr marT="45725" marB="45725" marR="91450" marL="91450"/>
                </a:tc>
                <a:tc>
                  <a:txBody>
                    <a:bodyPr>
                      <a:noAutofit/>
                    </a:bodyPr>
                    <a:lstStyle/>
                    <a:p>
                      <a:pPr indent="0" lvl="0" marL="0" marR="0" rtl="0" algn="l">
                        <a:spcBef>
                          <a:spcPts val="0"/>
                        </a:spcBef>
                        <a:spcAft>
                          <a:spcPts val="0"/>
                        </a:spcAft>
                        <a:buNone/>
                      </a:pPr>
                      <a:r>
                        <a:rPr lang="en-US" sz="2800"/>
                        <a:t>How</a:t>
                      </a:r>
                      <a:r>
                        <a:rPr lang="en-US" sz="2800"/>
                        <a:t> do they make ATP energy?</a:t>
                      </a:r>
                      <a:endParaRPr sz="2800"/>
                    </a:p>
                  </a:txBody>
                  <a:tcPr marT="45725" marB="45725" marR="91450" marL="91450"/>
                </a:tc>
              </a:tr>
              <a:tr h="574350">
                <a:tc>
                  <a:txBody>
                    <a:bodyPr>
                      <a:noAutofit/>
                    </a:bodyPr>
                    <a:lstStyle/>
                    <a:p>
                      <a:pPr indent="0" lvl="0" marL="0" marR="0" rtl="0" algn="ctr">
                        <a:spcBef>
                          <a:spcPts val="0"/>
                        </a:spcBef>
                        <a:spcAft>
                          <a:spcPts val="0"/>
                        </a:spcAft>
                        <a:buNone/>
                      </a:pPr>
                      <a:r>
                        <a:rPr lang="en-US" sz="2800"/>
                        <a:t>N</a:t>
                      </a:r>
                      <a:endParaRPr sz="2800"/>
                    </a:p>
                  </a:txBody>
                  <a:tcPr marT="45725" marB="45725" marR="91450" marL="91450"/>
                </a:tc>
                <a:tc>
                  <a:txBody>
                    <a:bodyPr>
                      <a:noAutofit/>
                    </a:bodyPr>
                    <a:lstStyle/>
                    <a:p>
                      <a:pPr indent="0" lvl="0" marL="0" marR="0" rtl="0" algn="ctr">
                        <a:spcBef>
                          <a:spcPts val="0"/>
                        </a:spcBef>
                        <a:spcAft>
                          <a:spcPts val="0"/>
                        </a:spcAft>
                        <a:buNone/>
                      </a:pPr>
                      <a:r>
                        <a:rPr lang="en-US" sz="2800"/>
                        <a:t>Nutrition</a:t>
                      </a:r>
                      <a:endParaRPr sz="2800"/>
                    </a:p>
                  </a:txBody>
                  <a:tcPr marT="45725" marB="45725" marR="91450" marL="91450"/>
                </a:tc>
                <a:tc>
                  <a:txBody>
                    <a:bodyPr>
                      <a:noAutofit/>
                    </a:bodyPr>
                    <a:lstStyle/>
                    <a:p>
                      <a:pPr indent="0" lvl="0" marL="0" marR="0" rtl="0" algn="l">
                        <a:spcBef>
                          <a:spcPts val="0"/>
                        </a:spcBef>
                        <a:spcAft>
                          <a:spcPts val="0"/>
                        </a:spcAft>
                        <a:buNone/>
                      </a:pPr>
                      <a:r>
                        <a:rPr lang="en-US" sz="2800"/>
                        <a:t>How do</a:t>
                      </a:r>
                      <a:r>
                        <a:rPr lang="en-US" sz="2800"/>
                        <a:t> they make or get food?</a:t>
                      </a:r>
                      <a:endParaRPr sz="2800"/>
                    </a:p>
                  </a:txBody>
                  <a:tcPr marT="45725" marB="45725" marR="91450" marL="91450"/>
                </a:tc>
              </a:tr>
              <a:tr h="930550">
                <a:tc>
                  <a:txBody>
                    <a:bodyPr>
                      <a:noAutofit/>
                    </a:bodyPr>
                    <a:lstStyle/>
                    <a:p>
                      <a:pPr indent="0" lvl="0" marL="0" marR="0" rtl="0" algn="ctr">
                        <a:spcBef>
                          <a:spcPts val="0"/>
                        </a:spcBef>
                        <a:spcAft>
                          <a:spcPts val="0"/>
                        </a:spcAft>
                        <a:buNone/>
                      </a:pPr>
                      <a:r>
                        <a:rPr lang="en-US" sz="2800"/>
                        <a:t>G</a:t>
                      </a:r>
                      <a:endParaRPr sz="2800"/>
                    </a:p>
                  </a:txBody>
                  <a:tcPr marT="45725" marB="45725" marR="91450" marL="91450"/>
                </a:tc>
                <a:tc>
                  <a:txBody>
                    <a:bodyPr>
                      <a:noAutofit/>
                    </a:bodyPr>
                    <a:lstStyle/>
                    <a:p>
                      <a:pPr indent="0" lvl="0" marL="0" marR="0" rtl="0" algn="ctr">
                        <a:spcBef>
                          <a:spcPts val="0"/>
                        </a:spcBef>
                        <a:spcAft>
                          <a:spcPts val="0"/>
                        </a:spcAft>
                        <a:buNone/>
                      </a:pPr>
                      <a:r>
                        <a:rPr lang="en-US" sz="2800"/>
                        <a:t>Growth &amp; Development</a:t>
                      </a:r>
                      <a:endParaRPr sz="2800"/>
                    </a:p>
                  </a:txBody>
                  <a:tcPr marT="45725" marB="45725" marR="91450" marL="91450"/>
                </a:tc>
                <a:tc>
                  <a:txBody>
                    <a:bodyPr>
                      <a:noAutofit/>
                    </a:bodyPr>
                    <a:lstStyle/>
                    <a:p>
                      <a:pPr indent="0" lvl="0" marL="0" marR="0" rtl="0" algn="l">
                        <a:spcBef>
                          <a:spcPts val="0"/>
                        </a:spcBef>
                        <a:spcAft>
                          <a:spcPts val="0"/>
                        </a:spcAft>
                        <a:buNone/>
                      </a:pPr>
                      <a:r>
                        <a:rPr lang="en-US" sz="2800"/>
                        <a:t>How do they grow and develop?</a:t>
                      </a:r>
                      <a:endParaRPr sz="2800"/>
                    </a:p>
                  </a:txBody>
                  <a:tcPr marT="45725" marB="45725" marR="91450" marL="91450"/>
                </a:tc>
              </a:tr>
              <a:tr h="574350">
                <a:tc>
                  <a:txBody>
                    <a:bodyPr>
                      <a:noAutofit/>
                    </a:bodyPr>
                    <a:lstStyle/>
                    <a:p>
                      <a:pPr indent="0" lvl="0" marL="0" marR="0" rtl="0" algn="ctr">
                        <a:spcBef>
                          <a:spcPts val="0"/>
                        </a:spcBef>
                        <a:spcAft>
                          <a:spcPts val="0"/>
                        </a:spcAft>
                        <a:buNone/>
                      </a:pPr>
                      <a:r>
                        <a:rPr lang="en-US" sz="2800"/>
                        <a:t>R</a:t>
                      </a:r>
                      <a:endParaRPr sz="2800"/>
                    </a:p>
                  </a:txBody>
                  <a:tcPr marT="45725" marB="45725" marR="91450" marL="91450"/>
                </a:tc>
                <a:tc>
                  <a:txBody>
                    <a:bodyPr>
                      <a:noAutofit/>
                    </a:bodyPr>
                    <a:lstStyle/>
                    <a:p>
                      <a:pPr indent="0" lvl="0" marL="0" marR="0" rtl="0" algn="ctr">
                        <a:spcBef>
                          <a:spcPts val="0"/>
                        </a:spcBef>
                        <a:spcAft>
                          <a:spcPts val="0"/>
                        </a:spcAft>
                        <a:buNone/>
                      </a:pPr>
                      <a:r>
                        <a:rPr lang="en-US" sz="2800"/>
                        <a:t>Regulation</a:t>
                      </a:r>
                      <a:endParaRPr sz="2800"/>
                    </a:p>
                  </a:txBody>
                  <a:tcPr marT="45725" marB="45725" marR="91450" marL="91450"/>
                </a:tc>
                <a:tc>
                  <a:txBody>
                    <a:bodyPr>
                      <a:noAutofit/>
                    </a:bodyPr>
                    <a:lstStyle/>
                    <a:p>
                      <a:pPr indent="0" lvl="0" marL="0" marR="0" rtl="0" algn="l">
                        <a:spcBef>
                          <a:spcPts val="0"/>
                        </a:spcBef>
                        <a:spcAft>
                          <a:spcPts val="0"/>
                        </a:spcAft>
                        <a:buNone/>
                      </a:pPr>
                      <a:r>
                        <a:rPr lang="en-US" sz="2800"/>
                        <a:t>How do they maintain homeostasis?</a:t>
                      </a:r>
                      <a:endParaRPr sz="2800"/>
                    </a:p>
                  </a:txBody>
                  <a:tcPr marT="45725" marB="45725" marR="91450" marL="91450"/>
                </a:tc>
              </a:tr>
              <a:tr h="574350">
                <a:tc>
                  <a:txBody>
                    <a:bodyPr>
                      <a:noAutofit/>
                    </a:bodyPr>
                    <a:lstStyle/>
                    <a:p>
                      <a:pPr indent="0" lvl="0" marL="0" marR="0" rtl="0" algn="ctr">
                        <a:spcBef>
                          <a:spcPts val="0"/>
                        </a:spcBef>
                        <a:spcAft>
                          <a:spcPts val="0"/>
                        </a:spcAft>
                        <a:buNone/>
                      </a:pPr>
                      <a:r>
                        <a:rPr lang="en-US" sz="2800"/>
                        <a:t>R</a:t>
                      </a:r>
                      <a:endParaRPr sz="2800"/>
                    </a:p>
                  </a:txBody>
                  <a:tcPr marT="45725" marB="45725" marR="91450" marL="91450"/>
                </a:tc>
                <a:tc>
                  <a:txBody>
                    <a:bodyPr>
                      <a:noAutofit/>
                    </a:bodyPr>
                    <a:lstStyle/>
                    <a:p>
                      <a:pPr indent="0" lvl="0" marL="0" marR="0" rtl="0" algn="ctr">
                        <a:spcBef>
                          <a:spcPts val="0"/>
                        </a:spcBef>
                        <a:spcAft>
                          <a:spcPts val="0"/>
                        </a:spcAft>
                        <a:buNone/>
                      </a:pPr>
                      <a:r>
                        <a:rPr lang="en-US" sz="2800"/>
                        <a:t>Reproduction </a:t>
                      </a:r>
                      <a:endParaRPr sz="2800"/>
                    </a:p>
                  </a:txBody>
                  <a:tcPr marT="45725" marB="45725" marR="91450" marL="91450"/>
                </a:tc>
                <a:tc>
                  <a:txBody>
                    <a:bodyPr>
                      <a:noAutofit/>
                    </a:bodyPr>
                    <a:lstStyle/>
                    <a:p>
                      <a:pPr indent="0" lvl="0" marL="0" marR="0" rtl="0" algn="l">
                        <a:spcBef>
                          <a:spcPts val="0"/>
                        </a:spcBef>
                        <a:spcAft>
                          <a:spcPts val="0"/>
                        </a:spcAft>
                        <a:buNone/>
                      </a:pPr>
                      <a:r>
                        <a:rPr lang="en-US" sz="2800"/>
                        <a:t>How do they reproduce?</a:t>
                      </a:r>
                      <a:endParaRPr sz="2800"/>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graphicFrame>
        <p:nvGraphicFramePr>
          <p:cNvPr id="152" name="Google Shape;152;p15"/>
          <p:cNvGraphicFramePr/>
          <p:nvPr/>
        </p:nvGraphicFramePr>
        <p:xfrm>
          <a:off x="685800" y="76200"/>
          <a:ext cx="3000000" cy="3000000"/>
        </p:xfrm>
        <a:graphic>
          <a:graphicData uri="http://schemas.openxmlformats.org/drawingml/2006/table">
            <a:tbl>
              <a:tblPr>
                <a:noFill/>
                <a:tableStyleId>{2FF90FF9-9ECE-4D9E-9D84-2A1F40C1867F}</a:tableStyleId>
              </a:tblPr>
              <a:tblGrid>
                <a:gridCol w="7472625"/>
              </a:tblGrid>
              <a:tr h="5334000">
                <a:tc>
                  <a:txBody>
                    <a:bodyPr>
                      <a:noAutofit/>
                    </a:bodyPr>
                    <a:lstStyle/>
                    <a:p>
                      <a:pPr indent="0" lvl="0" marL="0" marR="0" rtl="0" algn="l">
                        <a:spcBef>
                          <a:spcPts val="0"/>
                        </a:spcBef>
                        <a:spcAft>
                          <a:spcPts val="0"/>
                        </a:spcAft>
                        <a:buNone/>
                      </a:pPr>
                      <a:r>
                        <a:rPr b="1" lang="en-US" sz="1800" u="none" cap="none" strike="noStrike">
                          <a:latin typeface="Century Schoolbook"/>
                          <a:ea typeface="Century Schoolbook"/>
                          <a:cs typeface="Century Schoolbook"/>
                          <a:sym typeface="Century Schoolbook"/>
                        </a:rPr>
                        <a:t>Synthesis (How do organisms get the food/energy they need; how do they build necessary molecules.) </a:t>
                      </a:r>
                      <a:endParaRPr b="1" sz="1800">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Transport (How organisms get what they need to cells; how they move wastes from their cells to the organs of excretion) </a:t>
                      </a:r>
                      <a:endParaRPr b="1" sz="1800">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Excretion (How organisms get rid of their waste and balance their fluids (pH, salt concentration, water)) </a:t>
                      </a:r>
                      <a:endParaRPr b="1" sz="1800">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Regulation (How organisms control body processes- hormones?,nervous system?) </a:t>
                      </a:r>
                      <a:endParaRPr b="1" sz="1800">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Nutrition (How organisms break down and absorb foods. </a:t>
                      </a:r>
                      <a:endParaRPr b="1"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Heterotrophs consume and autotrophs make their own food by photosynthesis.) </a:t>
                      </a:r>
                      <a:endParaRPr b="1" sz="1800">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Growth and Development (metamorphosis, development in egg or in uterus, growth from seed or spore) </a:t>
                      </a:r>
                      <a:endParaRPr b="1" sz="1800">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Respiration (How organisms exchange gases)</a:t>
                      </a:r>
                      <a:endParaRPr/>
                    </a:p>
                    <a:p>
                      <a:pPr indent="0" lvl="0" marL="0" marR="0" rtl="0" algn="l">
                        <a:spcBef>
                          <a:spcPts val="0"/>
                        </a:spcBef>
                        <a:spcAft>
                          <a:spcPts val="0"/>
                        </a:spcAft>
                        <a:buNone/>
                      </a:pPr>
                      <a:r>
                        <a:t/>
                      </a:r>
                      <a:endParaRPr sz="1800">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1800">
                          <a:latin typeface="Century Schoolbook"/>
                          <a:ea typeface="Century Schoolbook"/>
                          <a:cs typeface="Century Schoolbook"/>
                          <a:sym typeface="Century Schoolbook"/>
                        </a:rPr>
                        <a:t>Reproduction (sexual vs. asexual, eggs, seeds, spores, placental, type of fertilization)</a:t>
                      </a:r>
                      <a:endParaRPr sz="1800">
                        <a:latin typeface="Century Schoolbook"/>
                        <a:ea typeface="Century Schoolbook"/>
                        <a:cs typeface="Century Schoolbook"/>
                        <a:sym typeface="Century Schoolbook"/>
                      </a:endParaRPr>
                    </a:p>
                  </a:txBody>
                  <a:tcPr marT="17225" marB="17225" marR="34450" marL="34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533400" y="0"/>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1:</a:t>
            </a:r>
            <a:endParaRPr b="0" i="0" sz="3000" u="none" cap="small" strike="noStrike">
              <a:solidFill>
                <a:schemeClr val="dk2"/>
              </a:solidFill>
              <a:latin typeface="Century Schoolbook"/>
              <a:ea typeface="Century Schoolbook"/>
              <a:cs typeface="Century Schoolbook"/>
              <a:sym typeface="Century Schoolbook"/>
            </a:endParaRPr>
          </a:p>
        </p:txBody>
      </p:sp>
      <p:sp>
        <p:nvSpPr>
          <p:cNvPr id="158" name="Google Shape;158;p16"/>
          <p:cNvSpPr txBox="1"/>
          <p:nvPr>
            <p:ph idx="1" type="body"/>
          </p:nvPr>
        </p:nvSpPr>
        <p:spPr>
          <a:xfrm>
            <a:off x="457200" y="12192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Amphibians have a 3 chambered heart that pumps blood to the lungs and other organs</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AND label, ONLY the three-chambered heart in the space provided</a:t>
            </a:r>
            <a:endParaRPr b="0" i="0" sz="2400" u="none" cap="none" strike="noStrike">
              <a:solidFill>
                <a:schemeClr val="dk1"/>
              </a:solidFill>
              <a:latin typeface="Century Schoolbook"/>
              <a:ea typeface="Century Schoolbook"/>
              <a:cs typeface="Century Schoolbook"/>
              <a:sym typeface="Century Schoolbook"/>
            </a:endParaRPr>
          </a:p>
        </p:txBody>
      </p:sp>
      <p:sp>
        <p:nvSpPr>
          <p:cNvPr descr="http://e08595.medialib.glogster.com/media/b0/b08ea4e921e977f42e1d0497ea8ce6bd2dfb9a404165fee02c0aa00dfebfd8a3/the-three-chambered-frog-heart-mixes-jpg.jpg" id="159" name="Google Shape;159;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descr="http://e08595.medialib.glogster.com/media/b0/b08ea4e921e977f42e1d0497ea8ce6bd2dfb9a404165fee02c0aa00dfebfd8a3/the-three-chambered-frog-heart-mixes-jpg.jpg" id="160" name="Google Shape;160;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descr="http://e08595.medialib.glogster.com/media/b0/b08ea4e921e977f42e1d0497ea8ce6bd2dfb9a404165fee02c0aa00dfebfd8a3/the-three-chambered-frog-heart-mixes-jpg.jpg" id="161" name="Google Shape;161;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descr="http://e08595.medialib.glogster.com/media/b0/b08ea4e921e977f42e1d0497ea8ce6bd2dfb9a404165fee02c0aa00dfebfd8a3/the-three-chambered-frog-heart-mixes-jpg.jpg" id="162" name="Google Shape;162;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descr="http://e08595.medialib.glogster.com/media/b0/b08ea4e921e977f42e1d0497ea8ce6bd2dfb9a404165fee02c0aa00dfebfd8a3/the-three-chambered-frog-heart-mixes-jpg.jpg" id="163" name="Google Shape;163;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pic>
        <p:nvPicPr>
          <p:cNvPr descr="the-three-chambered-frog-heart-mixes-jpg.jpg" id="164" name="Google Shape;164;p16"/>
          <p:cNvPicPr preferRelativeResize="0"/>
          <p:nvPr/>
        </p:nvPicPr>
        <p:blipFill rotWithShape="1">
          <a:blip r:embed="rId3">
            <a:alphaModFix/>
          </a:blip>
          <a:srcRect b="0" l="0" r="0" t="0"/>
          <a:stretch/>
        </p:blipFill>
        <p:spPr>
          <a:xfrm>
            <a:off x="1066800" y="2895600"/>
            <a:ext cx="6400800" cy="373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7"/>
          <p:cNvSpPr txBox="1"/>
          <p:nvPr>
            <p:ph type="title"/>
          </p:nvPr>
        </p:nvSpPr>
        <p:spPr>
          <a:xfrm>
            <a:off x="457200" y="-122487"/>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2:</a:t>
            </a:r>
            <a:endParaRPr b="0" i="0" sz="3000" u="none" cap="small" strike="noStrike">
              <a:solidFill>
                <a:schemeClr val="dk2"/>
              </a:solidFill>
              <a:latin typeface="Century Schoolbook"/>
              <a:ea typeface="Century Schoolbook"/>
              <a:cs typeface="Century Schoolbook"/>
              <a:sym typeface="Century Schoolbook"/>
            </a:endParaRPr>
          </a:p>
        </p:txBody>
      </p:sp>
      <p:sp>
        <p:nvSpPr>
          <p:cNvPr id="170" name="Google Shape;170;p17"/>
          <p:cNvSpPr txBox="1"/>
          <p:nvPr>
            <p:ph idx="1" type="body"/>
          </p:nvPr>
        </p:nvSpPr>
        <p:spPr>
          <a:xfrm>
            <a:off x="609600" y="992125"/>
            <a:ext cx="3733800" cy="48738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428"/>
              <a:buFont typeface="Noto Sans Symbols"/>
              <a:buChar char="•"/>
            </a:pPr>
            <a:r>
              <a:rPr b="0" i="0" lang="en-US" sz="2040" u="none" cap="none" strike="noStrike">
                <a:solidFill>
                  <a:schemeClr val="dk1"/>
                </a:solidFill>
                <a:latin typeface="Century Schoolbook"/>
                <a:ea typeface="Century Schoolbook"/>
                <a:cs typeface="Century Schoolbook"/>
                <a:sym typeface="Century Schoolbook"/>
              </a:rPr>
              <a:t>Worms get rid of nitrogenous waste (like our urine) through structures called </a:t>
            </a:r>
            <a:r>
              <a:rPr b="1" i="0" lang="en-US" sz="2040" u="none" cap="none" strike="noStrike">
                <a:solidFill>
                  <a:schemeClr val="dk1"/>
                </a:solidFill>
                <a:latin typeface="Century Schoolbook"/>
                <a:ea typeface="Century Schoolbook"/>
                <a:cs typeface="Century Schoolbook"/>
                <a:sym typeface="Century Schoolbook"/>
              </a:rPr>
              <a:t>nephridia</a:t>
            </a:r>
            <a:r>
              <a:rPr b="0" i="0" lang="en-US" sz="2040" u="none" cap="none" strike="noStrike">
                <a:solidFill>
                  <a:schemeClr val="dk1"/>
                </a:solidFill>
                <a:latin typeface="Century Schoolbook"/>
                <a:ea typeface="Century Schoolbook"/>
                <a:cs typeface="Century Schoolbook"/>
                <a:sym typeface="Century Schoolbook"/>
              </a:rPr>
              <a:t>.</a:t>
            </a:r>
            <a:endParaRPr/>
          </a:p>
          <a:p>
            <a:pPr indent="-274320" lvl="0" marL="274320" marR="0" rtl="0" algn="l">
              <a:lnSpc>
                <a:spcPct val="80000"/>
              </a:lnSpc>
              <a:spcBef>
                <a:spcPts val="600"/>
              </a:spcBef>
              <a:spcAft>
                <a:spcPts val="0"/>
              </a:spcAft>
              <a:buClr>
                <a:schemeClr val="accent1"/>
              </a:buClr>
              <a:buFont typeface="Noto Sans Symbols"/>
              <a:buNone/>
            </a:pPr>
            <a:r>
              <a:t/>
            </a:r>
            <a:endParaRPr b="0" i="0" sz="2040" u="none" cap="none" strike="noStrike">
              <a:solidFill>
                <a:schemeClr val="dk1"/>
              </a:solidFill>
              <a:latin typeface="Century Schoolbook"/>
              <a:ea typeface="Century Schoolbook"/>
              <a:cs typeface="Century Schoolbook"/>
              <a:sym typeface="Century Schoolbook"/>
            </a:endParaRPr>
          </a:p>
          <a:p>
            <a:pPr indent="-274320" lvl="0" marL="274320" marR="0" rtl="0" algn="l">
              <a:lnSpc>
                <a:spcPct val="80000"/>
              </a:lnSpc>
              <a:spcBef>
                <a:spcPts val="600"/>
              </a:spcBef>
              <a:spcAft>
                <a:spcPts val="0"/>
              </a:spcAft>
              <a:buClr>
                <a:schemeClr val="accent1"/>
              </a:buClr>
              <a:buSzPts val="1428"/>
              <a:buFont typeface="Noto Sans Symbols"/>
              <a:buChar char="•"/>
            </a:pPr>
            <a:r>
              <a:rPr b="0" i="0" lang="en-US" sz="2040" u="none" cap="none" strike="noStrike">
                <a:solidFill>
                  <a:schemeClr val="dk1"/>
                </a:solidFill>
                <a:latin typeface="Century Schoolbook"/>
                <a:ea typeface="Century Schoolbook"/>
                <a:cs typeface="Century Schoolbook"/>
                <a:sym typeface="Century Schoolbook"/>
              </a:rPr>
              <a:t>Draw this image in the space provided.</a:t>
            </a:r>
            <a:endParaRPr/>
          </a:p>
          <a:p>
            <a:pPr indent="-183642" lvl="0" marL="274320" marR="0" rtl="0" algn="l">
              <a:lnSpc>
                <a:spcPct val="80000"/>
              </a:lnSpc>
              <a:spcBef>
                <a:spcPts val="600"/>
              </a:spcBef>
              <a:spcAft>
                <a:spcPts val="0"/>
              </a:spcAft>
              <a:buClr>
                <a:schemeClr val="accent1"/>
              </a:buClr>
              <a:buSzPts val="1428"/>
              <a:buFont typeface="Noto Sans Symbols"/>
              <a:buNone/>
            </a:pPr>
            <a:r>
              <a:t/>
            </a:r>
            <a:endParaRPr b="0" i="0" sz="2040" u="none" cap="none" strike="noStrike">
              <a:solidFill>
                <a:schemeClr val="dk1"/>
              </a:solidFill>
              <a:latin typeface="Century Schoolbook"/>
              <a:ea typeface="Century Schoolbook"/>
              <a:cs typeface="Century Schoolbook"/>
              <a:sym typeface="Century Schoolbook"/>
            </a:endParaRPr>
          </a:p>
          <a:p>
            <a:pPr indent="-274320" lvl="0" marL="274320" marR="0" rtl="0" algn="l">
              <a:lnSpc>
                <a:spcPct val="80000"/>
              </a:lnSpc>
              <a:spcBef>
                <a:spcPts val="600"/>
              </a:spcBef>
              <a:spcAft>
                <a:spcPts val="0"/>
              </a:spcAft>
              <a:buClr>
                <a:schemeClr val="accent1"/>
              </a:buClr>
              <a:buSzPts val="1428"/>
              <a:buFont typeface="Noto Sans Symbols"/>
              <a:buChar char="•"/>
            </a:pPr>
            <a:r>
              <a:rPr b="0" i="0" lang="en-US" sz="2040" u="none" cap="none" strike="noStrike">
                <a:solidFill>
                  <a:schemeClr val="dk1"/>
                </a:solidFill>
                <a:latin typeface="Century Schoolbook"/>
                <a:ea typeface="Century Schoolbook"/>
                <a:cs typeface="Century Schoolbook"/>
                <a:sym typeface="Century Schoolbook"/>
              </a:rPr>
              <a:t>Solid waste leaves the worm through its anus.</a:t>
            </a:r>
            <a:endParaRPr/>
          </a:p>
          <a:p>
            <a:pPr indent="-274320" lvl="0" marL="274320" marR="0" rtl="0" algn="l">
              <a:lnSpc>
                <a:spcPct val="80000"/>
              </a:lnSpc>
              <a:spcBef>
                <a:spcPts val="600"/>
              </a:spcBef>
              <a:spcAft>
                <a:spcPts val="0"/>
              </a:spcAft>
              <a:buClr>
                <a:schemeClr val="accent1"/>
              </a:buClr>
              <a:buFont typeface="Noto Sans Symbols"/>
              <a:buNone/>
            </a:pPr>
            <a:r>
              <a:t/>
            </a:r>
            <a:endParaRPr b="0" i="0" sz="2040" u="none" cap="none" strike="noStrike">
              <a:solidFill>
                <a:schemeClr val="dk1"/>
              </a:solidFill>
              <a:latin typeface="Century Schoolbook"/>
              <a:ea typeface="Century Schoolbook"/>
              <a:cs typeface="Century Schoolbook"/>
              <a:sym typeface="Century Schoolbook"/>
            </a:endParaRPr>
          </a:p>
          <a:p>
            <a:pPr indent="-274320" lvl="0" marL="274320" marR="0" rtl="0" algn="l">
              <a:lnSpc>
                <a:spcPct val="80000"/>
              </a:lnSpc>
              <a:spcBef>
                <a:spcPts val="600"/>
              </a:spcBef>
              <a:spcAft>
                <a:spcPts val="0"/>
              </a:spcAft>
              <a:buClr>
                <a:schemeClr val="accent1"/>
              </a:buClr>
              <a:buSzPts val="1428"/>
              <a:buFont typeface="Noto Sans Symbols"/>
              <a:buChar char="•"/>
            </a:pPr>
            <a:r>
              <a:rPr b="0" i="0" lang="en-US" sz="2040" u="none" cap="none" strike="noStrike">
                <a:solidFill>
                  <a:schemeClr val="dk1"/>
                </a:solidFill>
                <a:latin typeface="Century Schoolbook"/>
                <a:ea typeface="Century Schoolbook"/>
                <a:cs typeface="Century Schoolbook"/>
                <a:sym typeface="Century Schoolbook"/>
              </a:rPr>
              <a:t>Watch this on Giant Earthworms!!!</a:t>
            </a:r>
            <a:endParaRPr/>
          </a:p>
          <a:p>
            <a:pPr indent="-274320" lvl="0" marL="274320" marR="0" rtl="0" algn="l">
              <a:lnSpc>
                <a:spcPct val="80000"/>
              </a:lnSpc>
              <a:spcBef>
                <a:spcPts val="600"/>
              </a:spcBef>
              <a:spcAft>
                <a:spcPts val="0"/>
              </a:spcAft>
              <a:buClr>
                <a:schemeClr val="accent1"/>
              </a:buClr>
              <a:buFont typeface="Noto Sans Symbols"/>
              <a:buNone/>
            </a:pPr>
            <a:r>
              <a:t/>
            </a:r>
            <a:endParaRPr b="0" i="0" sz="2040" u="none" cap="none" strike="noStrike">
              <a:solidFill>
                <a:schemeClr val="dk1"/>
              </a:solidFill>
              <a:latin typeface="Century Schoolbook"/>
              <a:ea typeface="Century Schoolbook"/>
              <a:cs typeface="Century Schoolbook"/>
              <a:sym typeface="Century Schoolbook"/>
            </a:endParaRPr>
          </a:p>
          <a:p>
            <a:pPr indent="-274320" lvl="0" marL="274320" marR="0" rtl="0" algn="l">
              <a:lnSpc>
                <a:spcPct val="80000"/>
              </a:lnSpc>
              <a:spcBef>
                <a:spcPts val="600"/>
              </a:spcBef>
              <a:spcAft>
                <a:spcPts val="0"/>
              </a:spcAft>
              <a:buClr>
                <a:schemeClr val="accent1"/>
              </a:buClr>
              <a:buFont typeface="Noto Sans Symbols"/>
              <a:buNone/>
            </a:pPr>
            <a:r>
              <a:rPr b="0" i="0" lang="en-US" sz="2040" u="none" cap="none" strike="noStrike">
                <a:solidFill>
                  <a:schemeClr val="dk1"/>
                </a:solidFill>
                <a:latin typeface="Century Schoolbook"/>
                <a:ea typeface="Century Schoolbook"/>
                <a:cs typeface="Century Schoolbook"/>
                <a:sym typeface="Century Schoolbook"/>
              </a:rPr>
              <a:t>https://www.youtube.com/watch?v=uO4lkv-jLRs</a:t>
            </a:r>
            <a:endParaRPr b="0" i="0" sz="2040" u="none" cap="none" strike="noStrike">
              <a:solidFill>
                <a:schemeClr val="dk1"/>
              </a:solidFill>
              <a:latin typeface="Century Schoolbook"/>
              <a:ea typeface="Century Schoolbook"/>
              <a:cs typeface="Century Schoolbook"/>
              <a:sym typeface="Century Schoolbook"/>
            </a:endParaRPr>
          </a:p>
        </p:txBody>
      </p:sp>
      <p:pic>
        <p:nvPicPr>
          <p:cNvPr descr="http://cnx.org/resources/d78fb7a05151a21031be9b844c37f597/Figure_41_02_02.jpg" id="171" name="Google Shape;171;p17"/>
          <p:cNvPicPr preferRelativeResize="0"/>
          <p:nvPr/>
        </p:nvPicPr>
        <p:blipFill rotWithShape="1">
          <a:blip r:embed="rId3">
            <a:alphaModFix/>
          </a:blip>
          <a:srcRect b="0" l="50383" r="0" t="0"/>
          <a:stretch/>
        </p:blipFill>
        <p:spPr>
          <a:xfrm>
            <a:off x="4343400" y="1447800"/>
            <a:ext cx="4267200" cy="33758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8"/>
          <p:cNvSpPr txBox="1"/>
          <p:nvPr>
            <p:ph type="title"/>
          </p:nvPr>
        </p:nvSpPr>
        <p:spPr>
          <a:xfrm>
            <a:off x="457200" y="0"/>
            <a:ext cx="74676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Font typeface="Century Schoolbook"/>
              <a:buNone/>
            </a:pPr>
            <a:r>
              <a:rPr b="0" i="0" lang="en-US" sz="3000" u="none" cap="small" strike="noStrike">
                <a:solidFill>
                  <a:schemeClr val="dk2"/>
                </a:solidFill>
                <a:latin typeface="Century Schoolbook"/>
                <a:ea typeface="Century Schoolbook"/>
                <a:cs typeface="Century Schoolbook"/>
                <a:sym typeface="Century Schoolbook"/>
              </a:rPr>
              <a:t>Example 3:</a:t>
            </a:r>
            <a:endParaRPr b="0" i="0" sz="3000" u="none" cap="small" strike="noStrike">
              <a:solidFill>
                <a:schemeClr val="dk2"/>
              </a:solidFill>
              <a:latin typeface="Century Schoolbook"/>
              <a:ea typeface="Century Schoolbook"/>
              <a:cs typeface="Century Schoolbook"/>
              <a:sym typeface="Century Schoolbook"/>
            </a:endParaRPr>
          </a:p>
        </p:txBody>
      </p:sp>
      <p:sp>
        <p:nvSpPr>
          <p:cNvPr id="177" name="Google Shape;177;p18"/>
          <p:cNvSpPr txBox="1"/>
          <p:nvPr>
            <p:ph idx="1" type="body"/>
          </p:nvPr>
        </p:nvSpPr>
        <p:spPr>
          <a:xfrm>
            <a:off x="457200" y="1219200"/>
            <a:ext cx="7467600" cy="4873752"/>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Terrestrial organisms use internal fertilization.  The male inserts the sperm into the female’s body.</a:t>
            </a:r>
            <a:endParaRPr/>
          </a:p>
          <a:p>
            <a:pPr indent="-274320" lvl="0" marL="274320" marR="0" rtl="0" algn="l">
              <a:spcBef>
                <a:spcPts val="600"/>
              </a:spcBef>
              <a:spcAft>
                <a:spcPts val="0"/>
              </a:spcAft>
              <a:buClr>
                <a:schemeClr val="accent1"/>
              </a:buClr>
              <a:buSzPts val="1680"/>
              <a:buFont typeface="Noto Sans Symbols"/>
              <a:buChar char="•"/>
            </a:pPr>
            <a:r>
              <a:rPr b="0" i="0" lang="en-US" sz="2400" u="none" cap="none" strike="noStrike">
                <a:solidFill>
                  <a:schemeClr val="dk1"/>
                </a:solidFill>
                <a:latin typeface="Century Schoolbook"/>
                <a:ea typeface="Century Schoolbook"/>
                <a:cs typeface="Century Schoolbook"/>
                <a:sym typeface="Century Schoolbook"/>
              </a:rPr>
              <a:t>Draw this image in the space provided.</a:t>
            </a:r>
            <a:endParaRPr/>
          </a:p>
          <a:p>
            <a:pPr indent="-167640" lvl="0" marL="274320" marR="0" rtl="0" algn="l">
              <a:spcBef>
                <a:spcPts val="600"/>
              </a:spcBef>
              <a:spcAft>
                <a:spcPts val="0"/>
              </a:spcAft>
              <a:buClr>
                <a:schemeClr val="accent1"/>
              </a:buClr>
              <a:buSzPts val="1680"/>
              <a:buFont typeface="Noto Sans Symbols"/>
              <a:buNone/>
            </a:pPr>
            <a:r>
              <a:t/>
            </a:r>
            <a:endParaRPr b="0" i="0" sz="2400" u="none" cap="none" strike="noStrike">
              <a:solidFill>
                <a:schemeClr val="dk1"/>
              </a:solidFill>
              <a:latin typeface="Century Schoolbook"/>
              <a:ea typeface="Century Schoolbook"/>
              <a:cs typeface="Century Schoolbook"/>
              <a:sym typeface="Century Schoolbook"/>
            </a:endParaRPr>
          </a:p>
        </p:txBody>
      </p:sp>
      <p:pic>
        <p:nvPicPr>
          <p:cNvPr descr="http://johnfriedmann.com/biogloss/T045722A.jpg" id="178" name="Google Shape;178;p18"/>
          <p:cNvPicPr preferRelativeResize="0"/>
          <p:nvPr/>
        </p:nvPicPr>
        <p:blipFill rotWithShape="1">
          <a:blip r:embed="rId3">
            <a:alphaModFix/>
          </a:blip>
          <a:srcRect b="0" l="0" r="0" t="0"/>
          <a:stretch/>
        </p:blipFill>
        <p:spPr>
          <a:xfrm>
            <a:off x="1524000" y="3048000"/>
            <a:ext cx="4762500" cy="3200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19"/>
          <p:cNvSpPr/>
          <p:nvPr/>
        </p:nvSpPr>
        <p:spPr>
          <a:xfrm>
            <a:off x="1524000" y="1447800"/>
            <a:ext cx="45720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chemeClr val="dk1"/>
              </a:buClr>
              <a:buFont typeface="Century Schoolbook"/>
              <a:buNone/>
            </a:pPr>
            <a:r>
              <a:t/>
            </a:r>
            <a:endParaRPr sz="1800">
              <a:solidFill>
                <a:schemeClr val="dk1"/>
              </a:solidFill>
              <a:latin typeface="Century Schoolbook"/>
              <a:ea typeface="Century Schoolbook"/>
              <a:cs typeface="Century Schoolbook"/>
              <a:sym typeface="Century Schoolbook"/>
            </a:endParaRPr>
          </a:p>
        </p:txBody>
      </p:sp>
      <p:pic>
        <p:nvPicPr>
          <p:cNvPr descr="http://farm1.static.flickr.com/82/275200442_0fd71ec3c3_o.jpg" id="184" name="Google Shape;184;p19"/>
          <p:cNvPicPr preferRelativeResize="0"/>
          <p:nvPr/>
        </p:nvPicPr>
        <p:blipFill rotWithShape="1">
          <a:blip r:embed="rId3">
            <a:alphaModFix/>
          </a:blip>
          <a:srcRect b="0" l="0" r="0" t="0"/>
          <a:stretch/>
        </p:blipFill>
        <p:spPr>
          <a:xfrm>
            <a:off x="4724400" y="4724400"/>
            <a:ext cx="3938550" cy="1905000"/>
          </a:xfrm>
          <a:prstGeom prst="rect">
            <a:avLst/>
          </a:prstGeom>
          <a:noFill/>
          <a:ln>
            <a:noFill/>
          </a:ln>
        </p:spPr>
      </p:pic>
      <p:sp>
        <p:nvSpPr>
          <p:cNvPr id="185" name="Google Shape;185;p19"/>
          <p:cNvSpPr/>
          <p:nvPr/>
        </p:nvSpPr>
        <p:spPr>
          <a:xfrm>
            <a:off x="609600" y="304800"/>
            <a:ext cx="258756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Century Schoolbook"/>
                <a:ea typeface="Century Schoolbook"/>
                <a:cs typeface="Century Schoolbook"/>
                <a:sym typeface="Century Schoolbook"/>
              </a:rPr>
              <a:t>Example 4:</a:t>
            </a:r>
            <a:endParaRPr sz="3600">
              <a:solidFill>
                <a:schemeClr val="dk1"/>
              </a:solidFill>
              <a:latin typeface="Century Schoolbook"/>
              <a:ea typeface="Century Schoolbook"/>
              <a:cs typeface="Century Schoolbook"/>
              <a:sym typeface="Century Schoolbook"/>
            </a:endParaRPr>
          </a:p>
        </p:txBody>
      </p:sp>
      <p:sp>
        <p:nvSpPr>
          <p:cNvPr id="186" name="Google Shape;186;p19"/>
          <p:cNvSpPr/>
          <p:nvPr/>
        </p:nvSpPr>
        <p:spPr>
          <a:xfrm>
            <a:off x="533400" y="914400"/>
            <a:ext cx="8001000"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Char char="•"/>
            </a:pPr>
            <a:r>
              <a:rPr lang="en-US" sz="2000">
                <a:solidFill>
                  <a:schemeClr val="dk1"/>
                </a:solidFill>
                <a:latin typeface="Century Schoolbook"/>
                <a:ea typeface="Century Schoolbook"/>
                <a:cs typeface="Century Schoolbook"/>
                <a:sym typeface="Century Schoolbook"/>
              </a:rPr>
              <a:t>Mammal mothers keep their young    </a:t>
            </a:r>
            <a:endParaRPr/>
          </a:p>
          <a:p>
            <a:pPr indent="0" lvl="0" marL="0" marR="0" rtl="0" algn="l">
              <a:spcBef>
                <a:spcPts val="0"/>
              </a:spcBef>
              <a:spcAft>
                <a:spcPts val="0"/>
              </a:spcAft>
              <a:buNone/>
            </a:pPr>
            <a:r>
              <a:rPr lang="en-US" sz="2000">
                <a:solidFill>
                  <a:schemeClr val="dk1"/>
                </a:solidFill>
                <a:latin typeface="Century Schoolbook"/>
                <a:ea typeface="Century Schoolbook"/>
                <a:cs typeface="Century Schoolbook"/>
                <a:sym typeface="Century Schoolbook"/>
              </a:rPr>
              <a:t>  inside of their uterus until they are </a:t>
            </a:r>
            <a:endParaRPr/>
          </a:p>
          <a:p>
            <a:pPr indent="0" lvl="0" marL="0" marR="0" rtl="0" algn="l">
              <a:spcBef>
                <a:spcPts val="0"/>
              </a:spcBef>
              <a:spcAft>
                <a:spcPts val="0"/>
              </a:spcAft>
              <a:buNone/>
            </a:pPr>
            <a:r>
              <a:rPr lang="en-US" sz="2000">
                <a:solidFill>
                  <a:schemeClr val="dk1"/>
                </a:solidFill>
                <a:latin typeface="Century Schoolbook"/>
                <a:ea typeface="Century Schoolbook"/>
                <a:cs typeface="Century Schoolbook"/>
                <a:sym typeface="Century Schoolbook"/>
              </a:rPr>
              <a:t>  fully developed.  This is called the </a:t>
            </a:r>
            <a:endParaRPr/>
          </a:p>
          <a:p>
            <a:pPr indent="0" lvl="0" marL="0" marR="0" rtl="0" algn="l">
              <a:spcBef>
                <a:spcPts val="0"/>
              </a:spcBef>
              <a:spcAft>
                <a:spcPts val="0"/>
              </a:spcAft>
              <a:buNone/>
            </a:pPr>
            <a:r>
              <a:rPr lang="en-US" sz="2000">
                <a:solidFill>
                  <a:schemeClr val="dk1"/>
                </a:solidFill>
                <a:latin typeface="Century Schoolbook"/>
                <a:ea typeface="Century Schoolbook"/>
                <a:cs typeface="Century Schoolbook"/>
                <a:sym typeface="Century Schoolbook"/>
              </a:rPr>
              <a:t>  GESTATION period.  </a:t>
            </a:r>
            <a:endParaRPr/>
          </a:p>
          <a:p>
            <a:pPr indent="0" lvl="0" marL="0" marR="0" rtl="0" algn="l">
              <a:spcBef>
                <a:spcPts val="0"/>
              </a:spcBef>
              <a:spcAft>
                <a:spcPts val="0"/>
              </a:spcAft>
              <a:buNone/>
            </a:pPr>
            <a:r>
              <a:t/>
            </a:r>
            <a:endParaRPr sz="20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chemeClr val="dk1"/>
              </a:buClr>
              <a:buSzPts val="2000"/>
              <a:buFont typeface="Arial"/>
              <a:buChar char="•"/>
            </a:pPr>
            <a:r>
              <a:rPr lang="en-US" sz="2000">
                <a:solidFill>
                  <a:schemeClr val="dk1"/>
                </a:solidFill>
                <a:latin typeface="Century Schoolbook"/>
                <a:ea typeface="Century Schoolbook"/>
                <a:cs typeface="Century Schoolbook"/>
                <a:sym typeface="Century Schoolbook"/>
              </a:rPr>
              <a:t>Draw the picture of a baby in the mother’s womb.  Label the placenta and DEFINE the word placenta as “the network of blood vessels that nourishes the baby in the mother’s uterus.”</a:t>
            </a:r>
            <a:endParaRPr/>
          </a:p>
          <a:p>
            <a:pPr indent="0" lvl="0" marL="0" marR="0" rtl="0" algn="l">
              <a:spcBef>
                <a:spcPts val="0"/>
              </a:spcBef>
              <a:spcAft>
                <a:spcPts val="0"/>
              </a:spcAft>
              <a:buNone/>
            </a:pPr>
            <a:r>
              <a:t/>
            </a:r>
            <a:endParaRPr sz="20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chemeClr val="dk1"/>
              </a:buClr>
              <a:buSzPts val="2000"/>
              <a:buFont typeface="Arial"/>
              <a:buChar char="•"/>
            </a:pPr>
            <a:r>
              <a:rPr lang="en-US" sz="2000">
                <a:solidFill>
                  <a:schemeClr val="dk1"/>
                </a:solidFill>
                <a:latin typeface="Century Schoolbook"/>
                <a:ea typeface="Century Schoolbook"/>
                <a:cs typeface="Century Schoolbook"/>
                <a:sym typeface="Century Schoolbook"/>
              </a:rPr>
              <a:t>When they are born, they are nursed with milk from the mammary glands.</a:t>
            </a:r>
            <a:endParaRPr sz="2000">
              <a:solidFill>
                <a:schemeClr val="dk1"/>
              </a:solidFill>
              <a:latin typeface="Century Schoolbook"/>
              <a:ea typeface="Century Schoolbook"/>
              <a:cs typeface="Century Schoolbook"/>
              <a:sym typeface="Century Schoolbook"/>
            </a:endParaRPr>
          </a:p>
        </p:txBody>
      </p:sp>
      <p:pic>
        <p:nvPicPr>
          <p:cNvPr descr="http://www.riversideonline.com/source/images/image_popup/r7_placentaprevia.jpg" id="187" name="Google Shape;187;p19"/>
          <p:cNvPicPr preferRelativeResize="0"/>
          <p:nvPr/>
        </p:nvPicPr>
        <p:blipFill rotWithShape="1">
          <a:blip r:embed="rId4">
            <a:alphaModFix/>
          </a:blip>
          <a:srcRect b="0" l="0" r="50400" t="0"/>
          <a:stretch/>
        </p:blipFill>
        <p:spPr>
          <a:xfrm>
            <a:off x="1295400" y="4267200"/>
            <a:ext cx="2499360" cy="243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0">
            <a:hlinkClick r:id="rId3"/>
          </p:cNvPr>
          <p:cNvSpPr/>
          <p:nvPr/>
        </p:nvSpPr>
        <p:spPr>
          <a:xfrm>
            <a:off x="551813" y="643276"/>
            <a:ext cx="8100945" cy="607571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txBox="1"/>
          <p:nvPr/>
        </p:nvSpPr>
        <p:spPr>
          <a:xfrm>
            <a:off x="182881" y="91440"/>
            <a:ext cx="6093404" cy="429525"/>
          </a:xfrm>
          <a:prstGeom prst="rect">
            <a:avLst/>
          </a:prstGeom>
          <a:noFill/>
          <a:ln>
            <a:noFill/>
          </a:ln>
        </p:spPr>
        <p:txBody>
          <a:bodyPr anchorCtr="0" anchor="t" bIns="34275" lIns="34275" spcFirstLastPara="1" rIns="34275" wrap="square" tIns="34275">
            <a:no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Kangaroo Birth</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1">
            <a:hlinkClick r:id="rId3"/>
          </p:cNvPr>
          <p:cNvSpPr/>
          <p:nvPr/>
        </p:nvSpPr>
        <p:spPr>
          <a:xfrm>
            <a:off x="1118228" y="1117575"/>
            <a:ext cx="7056878" cy="529265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nvSpPr>
        <p:spPr>
          <a:xfrm>
            <a:off x="466132" y="78773"/>
            <a:ext cx="7097332" cy="744930"/>
          </a:xfrm>
          <a:prstGeom prst="rect">
            <a:avLst/>
          </a:prstGeom>
          <a:noFill/>
          <a:ln>
            <a:noFill/>
          </a:ln>
        </p:spPr>
        <p:txBody>
          <a:bodyPr anchorCtr="0" anchor="t" bIns="34275" lIns="34275" spcFirstLastPara="1" rIns="34275" wrap="square" tIns="34275">
            <a:no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The Birth of a Giraffe</a:t>
            </a:r>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