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71df1f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71df1f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7000">
              <a:srgbClr val="C00000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0" y="381001"/>
            <a:ext cx="4038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 </a:t>
            </a:r>
            <a:b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Types</a:t>
            </a:r>
            <a:endParaRPr sz="5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http://www.cellulardynamics.com/images/tissu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400" y="0"/>
            <a:ext cx="5214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Cells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2" descr="http://images.tutorvista.com/content/feed/tvcs/Transverse_Section_Of_Bo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524000"/>
            <a:ext cx="6096000" cy="53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http://1.bp.blogspot.com/-vTB9L606qMQ/UOyO1SgRnaI/AAAAAAAAD84/P2b7ola_jTc/s1600/skin+ce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85" y="-10392"/>
            <a:ext cx="9161585" cy="68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Font typeface="Calibri"/>
              <a:buNone/>
            </a:pPr>
            <a:r>
              <a:rPr lang="en-US" sz="6000" b="1" i="0" u="sng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Skin Cells</a:t>
            </a:r>
            <a:endParaRPr sz="6000" b="1" i="0" u="sng" strike="noStrike" cap="none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48407" y="2362200"/>
            <a:ext cx="8229600" cy="1363077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Forms layers to </a:t>
            </a:r>
            <a:r>
              <a:rPr lang="en-US" sz="4000" b="1" i="0" u="sng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-US" sz="4000" b="1" i="0" u="none" strike="noStrike" cap="non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your body (inside and outside).</a:t>
            </a:r>
            <a:endParaRPr sz="4000" b="1" i="0" u="none" strike="noStrike" cap="none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Cells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 descr="http://upload.wikimedia.org/wikipedia/commons/9/9c/Anatomy_and_physiology_of_animals_stratified_squamous_epitheliu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4600"/>
            <a:ext cx="922551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descr="http://economictimes.indiatimes.com/thumb/msid-18303387,width-652,resizemode-4/facts-about-sperm-cel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35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6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Sperm Cells</a:t>
            </a:r>
            <a:endParaRPr sz="6000" b="1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8229600" cy="1828800"/>
          </a:xfrm>
          <a:prstGeom prst="rect">
            <a:avLst/>
          </a:prstGeom>
          <a:solidFill>
            <a:srgbClr val="3F3151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Male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sex cell—uses its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flagellum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(tail) to swim in search of an egg to fertilize.  Packed with mitochondria for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energy.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Sperm Cell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6" descr="http://saburchill.com/images02/0201070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676400"/>
            <a:ext cx="3200400" cy="519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 descr="http://www.bbc.co.uk/schools/gcsebitesize/img/bieggsperm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-76203"/>
            <a:ext cx="8001000" cy="6934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dk1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6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Egg Cells</a:t>
            </a:r>
            <a:endParaRPr sz="6000" b="1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93785" y="2495549"/>
            <a:ext cx="8458200" cy="116205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sex cell—fertilized by sperm.  Contains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the growing embryo.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 Cell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8" descr="Drawing of a typical egg cell © Shirley Burch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372147"/>
            <a:ext cx="7086600" cy="530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 descr="The largest cell in the human body is the female egg and the smallest is the male sper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-99552"/>
            <a:ext cx="7943558" cy="695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0" descr="http://dels-old.nas.edu/bls/stemcells/images/What-Is-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81000"/>
            <a:ext cx="8096249" cy="5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9075" y="6224441"/>
            <a:ext cx="4113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https://www.youtube.com/watch?v=xiHc2E3AR1o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374" y="6532218"/>
            <a:ext cx="806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https://www.cbsnews.com/video/special-stem-cell-treatment-for-spinal-cord-injuries-shows-promise/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https://encrypted-tbn1.gstatic.com/images?q=tbn:ANd9GcSJP5OlcG5dHTenUvRf_aFStE0G1yWueC8aphrvCNHKnUUN22g-6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75"/>
            <a:ext cx="9384878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Nerve Cell (Neuron)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Sends electrical signals between the brain and the rest of the body.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 descr="https://encrypted-tbn1.gstatic.com/images?q=tbn:ANd9GcSJP5OlcG5dHTenUvRf_aFStE0G1yWueC8aphrvCNHKnUUN22g-6A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Nerve Cell (Neuron)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descr="http://teens.drugabuse.gov/sites/default/files/mom_nerve1_f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600200"/>
            <a:ext cx="42672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http://topnews.in/healthcare/sites/default/files/red-blood-cel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580" y="0"/>
            <a:ext cx="9193579" cy="6895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 Blood Cell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Picks up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lungs,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is pumped by the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heart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the rest of the body.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Hemoglobin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 protein that carries the oxygen.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Blood Cells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 descr="http://www.funsci.com/fun3_en/blood/blood_0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752599"/>
            <a:ext cx="6248400" cy="46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 descr="http://stevegallik.org/sites/histologyolm.stevegallik.org/images/SkeletalMuscle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412" y="0"/>
            <a:ext cx="9160412" cy="687030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Muscle Cells</a:t>
            </a:r>
            <a:endParaRPr sz="6000" b="1" i="0" u="none" strike="noStrike" cap="non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48994" y="1981200"/>
            <a:ext cx="8229600" cy="1752600"/>
          </a:xfrm>
          <a:prstGeom prst="rect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Contracts</a:t>
            </a:r>
            <a:r>
              <a:rPr lang="en-US" sz="3600" b="0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to make your body </a:t>
            </a:r>
            <a:r>
              <a:rPr lang="en-US" sz="36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lang="en-US" sz="3600" b="0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.  Packed with </a:t>
            </a:r>
            <a:r>
              <a:rPr lang="en-US" sz="36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mitochondria </a:t>
            </a:r>
            <a:r>
              <a:rPr lang="en-US" sz="3600" b="0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because movement requires lot of energy.</a:t>
            </a:r>
            <a:endParaRPr sz="3600" b="0" i="0" u="none" strike="noStrike" cap="non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 descr="types_of_musc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52" y="-23446"/>
            <a:ext cx="8458200" cy="676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 descr="http://www.azom.com/work/LZa2TZ1lqZ22O09M4pCh_files/image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90" y="-7034"/>
            <a:ext cx="9148689" cy="686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Bone Cells</a:t>
            </a:r>
            <a:endParaRPr sz="6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981200"/>
          </a:xfrm>
          <a:prstGeom prst="rect">
            <a:avLst/>
          </a:prstGeom>
          <a:solidFill>
            <a:schemeClr val="dk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Makes strong bones to hold the body together and </a:t>
            </a:r>
            <a:r>
              <a:rPr lang="en-US" sz="4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organs.  Spiny cells lock together.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5450"/>
            <a:ext cx="9143999" cy="372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167</Words>
  <Application>Microsoft Office PowerPoint</Application>
  <PresentationFormat>On-screen Show (4:3)</PresentationFormat>
  <Paragraphs>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Human  Cell Types</vt:lpstr>
      <vt:lpstr>Nerve Cell (Neuron)</vt:lpstr>
      <vt:lpstr>Nerve Cell (Neuron)</vt:lpstr>
      <vt:lpstr>Red Blood Cell</vt:lpstr>
      <vt:lpstr>Red Blood Cells</vt:lpstr>
      <vt:lpstr>Muscle Cells</vt:lpstr>
      <vt:lpstr>PowerPoint Presentation</vt:lpstr>
      <vt:lpstr>Bone Cells</vt:lpstr>
      <vt:lpstr>PowerPoint Presentation</vt:lpstr>
      <vt:lpstr>Bone Cells</vt:lpstr>
      <vt:lpstr>Skin Cells</vt:lpstr>
      <vt:lpstr>Skin Cells</vt:lpstr>
      <vt:lpstr>Sperm Cells</vt:lpstr>
      <vt:lpstr>Sperm Cell</vt:lpstr>
      <vt:lpstr>Egg Cells</vt:lpstr>
      <vt:lpstr>Egg Cell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Cell Types</dc:title>
  <cp:lastModifiedBy>Harabin, Richard</cp:lastModifiedBy>
  <cp:revision>2</cp:revision>
  <dcterms:modified xsi:type="dcterms:W3CDTF">2019-03-05T11:42:32Z</dcterms:modified>
</cp:coreProperties>
</file>