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8" r:id="rId13"/>
    <p:sldId id="265" r:id="rId14"/>
    <p:sldId id="266" r:id="rId15"/>
  </p:sldIdLst>
  <p:sldSz cx="9144000" cy="6858000" type="screen4x3"/>
  <p:notesSz cx="7045325" cy="9345613"/>
  <p:embeddedFontLst>
    <p:embeddedFont>
      <p:font typeface="Questrial" panose="020B0604020202020204" charset="0"/>
      <p:regular r:id="rId17"/>
    </p:embeddedFont>
    <p:embeddedFont>
      <p:font typeface="Ruge Boogie" panose="020B0604020202020204" charset="0"/>
      <p:regular r:id="rId18"/>
    </p:embeddedFont>
    <p:embeddedFont>
      <p:font typeface="Tahoma" panose="020B0604030504040204" pitchFamily="34" charset="0"/>
      <p:regular r:id="rId19"/>
      <p:bold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DCB248-417C-44C2-A16C-E96F2B9AF165}">
  <a:tblStyle styleId="{57DCB248-417C-44C2-A16C-E96F2B9AF16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74450" y="700900"/>
            <a:ext cx="4697100" cy="350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4525" y="4439150"/>
            <a:ext cx="5636250" cy="4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:notes"/>
          <p:cNvSpPr txBox="1">
            <a:spLocks noGrp="1"/>
          </p:cNvSpPr>
          <p:nvPr>
            <p:ph type="body" idx="1"/>
          </p:nvPr>
        </p:nvSpPr>
        <p:spPr>
          <a:xfrm>
            <a:off x="704525" y="4439150"/>
            <a:ext cx="5636250" cy="4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2013" cy="35036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3:notes"/>
          <p:cNvSpPr txBox="1">
            <a:spLocks noGrp="1"/>
          </p:cNvSpPr>
          <p:nvPr>
            <p:ph type="body" idx="1"/>
          </p:nvPr>
        </p:nvSpPr>
        <p:spPr>
          <a:xfrm>
            <a:off x="704525" y="4439150"/>
            <a:ext cx="5636250" cy="4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2013" cy="35036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4:notes"/>
          <p:cNvSpPr txBox="1">
            <a:spLocks noGrp="1"/>
          </p:cNvSpPr>
          <p:nvPr>
            <p:ph type="body" idx="1"/>
          </p:nvPr>
        </p:nvSpPr>
        <p:spPr>
          <a:xfrm>
            <a:off x="704525" y="4439150"/>
            <a:ext cx="5636250" cy="4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2013" cy="35036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:notes"/>
          <p:cNvSpPr txBox="1">
            <a:spLocks noGrp="1"/>
          </p:cNvSpPr>
          <p:nvPr>
            <p:ph type="body" idx="1"/>
          </p:nvPr>
        </p:nvSpPr>
        <p:spPr>
          <a:xfrm>
            <a:off x="704525" y="4439150"/>
            <a:ext cx="5636250" cy="4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2013" cy="35036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:notes"/>
          <p:cNvSpPr txBox="1">
            <a:spLocks noGrp="1"/>
          </p:cNvSpPr>
          <p:nvPr>
            <p:ph type="body" idx="1"/>
          </p:nvPr>
        </p:nvSpPr>
        <p:spPr>
          <a:xfrm>
            <a:off x="704525" y="4439150"/>
            <a:ext cx="5636250" cy="4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2013" cy="35036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40b19b13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2013" cy="35036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40b19b13f_0_5:notes"/>
          <p:cNvSpPr txBox="1">
            <a:spLocks noGrp="1"/>
          </p:cNvSpPr>
          <p:nvPr>
            <p:ph type="body" idx="1"/>
          </p:nvPr>
        </p:nvSpPr>
        <p:spPr>
          <a:xfrm>
            <a:off x="704532" y="4439160"/>
            <a:ext cx="5636400" cy="42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7:notes"/>
          <p:cNvSpPr txBox="1">
            <a:spLocks noGrp="1"/>
          </p:cNvSpPr>
          <p:nvPr>
            <p:ph type="body" idx="1"/>
          </p:nvPr>
        </p:nvSpPr>
        <p:spPr>
          <a:xfrm>
            <a:off x="704525" y="4439150"/>
            <a:ext cx="5636250" cy="4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2013" cy="35036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8:notes"/>
          <p:cNvSpPr txBox="1">
            <a:spLocks noGrp="1"/>
          </p:cNvSpPr>
          <p:nvPr>
            <p:ph type="body" idx="1"/>
          </p:nvPr>
        </p:nvSpPr>
        <p:spPr>
          <a:xfrm>
            <a:off x="704525" y="4439150"/>
            <a:ext cx="5636250" cy="4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2013" cy="35036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9:notes"/>
          <p:cNvSpPr txBox="1">
            <a:spLocks noGrp="1"/>
          </p:cNvSpPr>
          <p:nvPr>
            <p:ph type="body" idx="1"/>
          </p:nvPr>
        </p:nvSpPr>
        <p:spPr>
          <a:xfrm>
            <a:off x="704525" y="4439150"/>
            <a:ext cx="5636250" cy="4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2013" cy="35036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0:notes"/>
          <p:cNvSpPr txBox="1">
            <a:spLocks noGrp="1"/>
          </p:cNvSpPr>
          <p:nvPr>
            <p:ph type="body" idx="1"/>
          </p:nvPr>
        </p:nvSpPr>
        <p:spPr>
          <a:xfrm>
            <a:off x="704525" y="4439150"/>
            <a:ext cx="5636250" cy="4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2013" cy="35036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1:notes"/>
          <p:cNvSpPr txBox="1">
            <a:spLocks noGrp="1"/>
          </p:cNvSpPr>
          <p:nvPr>
            <p:ph type="body" idx="1"/>
          </p:nvPr>
        </p:nvSpPr>
        <p:spPr>
          <a:xfrm>
            <a:off x="704525" y="4439150"/>
            <a:ext cx="5636250" cy="4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2013" cy="35036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2"/>
          <p:cNvGrpSpPr/>
          <p:nvPr/>
        </p:nvGrpSpPr>
        <p:grpSpPr>
          <a:xfrm>
            <a:off x="-644959" y="0"/>
            <a:ext cx="10458653" cy="7117071"/>
            <a:chOff x="-644959" y="0"/>
            <a:chExt cx="10458653" cy="7117071"/>
          </a:xfrm>
        </p:grpSpPr>
        <p:grpSp>
          <p:nvGrpSpPr>
            <p:cNvPr id="55" name="Google Shape;55;p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6" name="Google Shape;56;p2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57" name="Google Shape;57;p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58" name="Google Shape;58;p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60" name="Google Shape;60;p2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61" name="Google Shape;61;p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64" name="Google Shape;64;p2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sp>
            <p:nvSpPr>
              <p:cNvPr id="68" name="Google Shape;68;p2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</p:grpSp>
        <p:sp>
          <p:nvSpPr>
            <p:cNvPr id="71" name="Google Shape;71;p2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13939"/>
                  </a:moveTo>
                  <a:cubicBezTo>
                    <a:pt x="6480" y="116969"/>
                    <a:pt x="12961" y="120000"/>
                    <a:pt x="21974" y="118787"/>
                  </a:cubicBezTo>
                  <a:cubicBezTo>
                    <a:pt x="30986" y="117575"/>
                    <a:pt x="42051" y="116161"/>
                    <a:pt x="54077" y="106666"/>
                  </a:cubicBezTo>
                  <a:cubicBezTo>
                    <a:pt x="66103" y="97171"/>
                    <a:pt x="83142" y="79595"/>
                    <a:pt x="94129" y="61818"/>
                  </a:cubicBezTo>
                  <a:cubicBezTo>
                    <a:pt x="105116" y="44040"/>
                    <a:pt x="116363" y="15757"/>
                    <a:pt x="120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cubicBezTo>
                    <a:pt x="3454" y="101199"/>
                    <a:pt x="6909" y="82399"/>
                    <a:pt x="13714" y="63999"/>
                  </a:cubicBezTo>
                  <a:cubicBezTo>
                    <a:pt x="20519" y="45600"/>
                    <a:pt x="30181" y="18666"/>
                    <a:pt x="40831" y="9600"/>
                  </a:cubicBezTo>
                  <a:cubicBezTo>
                    <a:pt x="51480" y="533"/>
                    <a:pt x="64415" y="0"/>
                    <a:pt x="77610" y="9600"/>
                  </a:cubicBezTo>
                  <a:cubicBezTo>
                    <a:pt x="90805" y="19200"/>
                    <a:pt x="112805" y="57600"/>
                    <a:pt x="120000" y="6720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44071" y="49705"/>
                    <a:pt x="88142" y="99411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3753" y="8112"/>
                    <a:pt x="7506" y="16224"/>
                    <a:pt x="14493" y="27951"/>
                  </a:cubicBezTo>
                  <a:cubicBezTo>
                    <a:pt x="21480" y="39678"/>
                    <a:pt x="31922" y="57670"/>
                    <a:pt x="41922" y="70361"/>
                  </a:cubicBezTo>
                  <a:cubicBezTo>
                    <a:pt x="51922" y="83052"/>
                    <a:pt x="64571" y="96224"/>
                    <a:pt x="74493" y="104096"/>
                  </a:cubicBezTo>
                  <a:cubicBezTo>
                    <a:pt x="84415" y="111967"/>
                    <a:pt x="95116" y="115180"/>
                    <a:pt x="101454" y="117590"/>
                  </a:cubicBezTo>
                  <a:cubicBezTo>
                    <a:pt x="107792" y="120000"/>
                    <a:pt x="109428" y="118875"/>
                    <a:pt x="112519" y="118554"/>
                  </a:cubicBezTo>
                  <a:cubicBezTo>
                    <a:pt x="115610" y="118232"/>
                    <a:pt x="117805" y="116947"/>
                    <a:pt x="120000" y="11566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cubicBezTo>
                    <a:pt x="2789" y="107226"/>
                    <a:pt x="5578" y="94453"/>
                    <a:pt x="9387" y="82715"/>
                  </a:cubicBezTo>
                  <a:cubicBezTo>
                    <a:pt x="13197" y="70978"/>
                    <a:pt x="18469" y="58273"/>
                    <a:pt x="22857" y="49574"/>
                  </a:cubicBezTo>
                  <a:cubicBezTo>
                    <a:pt x="27244" y="40874"/>
                    <a:pt x="29931" y="37007"/>
                    <a:pt x="35714" y="30517"/>
                  </a:cubicBezTo>
                  <a:cubicBezTo>
                    <a:pt x="41496" y="24027"/>
                    <a:pt x="52040" y="14913"/>
                    <a:pt x="57551" y="10632"/>
                  </a:cubicBezTo>
                  <a:cubicBezTo>
                    <a:pt x="63061" y="6352"/>
                    <a:pt x="63911" y="6490"/>
                    <a:pt x="68775" y="4833"/>
                  </a:cubicBezTo>
                  <a:cubicBezTo>
                    <a:pt x="73639" y="3176"/>
                    <a:pt x="81326" y="1380"/>
                    <a:pt x="86734" y="690"/>
                  </a:cubicBezTo>
                  <a:cubicBezTo>
                    <a:pt x="92142" y="0"/>
                    <a:pt x="101224" y="690"/>
                    <a:pt x="101224" y="690"/>
                  </a:cubicBezTo>
                  <a:lnTo>
                    <a:pt x="111632" y="690"/>
                  </a:lnTo>
                  <a:cubicBezTo>
                    <a:pt x="114523" y="966"/>
                    <a:pt x="117176" y="1933"/>
                    <a:pt x="118571" y="2347"/>
                  </a:cubicBezTo>
                  <a:cubicBezTo>
                    <a:pt x="119965" y="2761"/>
                    <a:pt x="119489" y="2623"/>
                    <a:pt x="120000" y="3176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5882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9084"/>
                  </a:moveTo>
                  <a:lnTo>
                    <a:pt x="5360" y="0"/>
                  </a:lnTo>
                  <a:lnTo>
                    <a:pt x="82305" y="0"/>
                  </a:lnTo>
                  <a:lnTo>
                    <a:pt x="120000" y="60000"/>
                  </a:lnTo>
                  <a:lnTo>
                    <a:pt x="82305" y="120000"/>
                  </a:lnTo>
                  <a:lnTo>
                    <a:pt x="70827" y="119970"/>
                  </a:lnTo>
                  <a:lnTo>
                    <a:pt x="0" y="9084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38242" y="0"/>
                  </a:lnTo>
                  <a:lnTo>
                    <a:pt x="45748" y="347"/>
                  </a:lnTo>
                  <a:lnTo>
                    <a:pt x="120000" y="114618"/>
                  </a:lnTo>
                  <a:lnTo>
                    <a:pt x="116307" y="120000"/>
                  </a:lnTo>
                  <a:lnTo>
                    <a:pt x="3824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25"/>
                  </a:moveTo>
                  <a:lnTo>
                    <a:pt x="38289" y="50"/>
                  </a:lnTo>
                  <a:lnTo>
                    <a:pt x="46575" y="0"/>
                  </a:lnTo>
                  <a:lnTo>
                    <a:pt x="120000" y="114391"/>
                  </a:lnTo>
                  <a:lnTo>
                    <a:pt x="116450" y="120000"/>
                  </a:lnTo>
                  <a:lnTo>
                    <a:pt x="38289" y="120000"/>
                  </a:lnTo>
                  <a:lnTo>
                    <a:pt x="0" y="6002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93" name="Google Shape;93;p2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74A5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36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sz="1800" b="0" i="0" u="none" strike="noStrike" cap="none">
                <a:solidFill>
                  <a:srgbClr val="42424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  <a:defRPr sz="22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dt" idx="10"/>
          </p:nvPr>
        </p:nvSpPr>
        <p:spPr>
          <a:xfrm>
            <a:off x="4738744" y="1516828"/>
            <a:ext cx="2133600" cy="75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5303520" y="5719966"/>
            <a:ext cx="28315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1"/>
          <p:cNvSpPr txBox="1">
            <a:spLocks noGrp="1"/>
          </p:cNvSpPr>
          <p:nvPr>
            <p:ph type="body" idx="1"/>
          </p:nvPr>
        </p:nvSpPr>
        <p:spPr>
          <a:xfrm rot="5400000">
            <a:off x="2677662" y="689482"/>
            <a:ext cx="3508977" cy="677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4424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4772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546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2" name="Google Shape;242;p11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3" name="Google Shape;243;p11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4" name="Google Shape;244;p11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"/>
          <p:cNvSpPr txBox="1">
            <a:spLocks noGrp="1"/>
          </p:cNvSpPr>
          <p:nvPr>
            <p:ph type="title"/>
          </p:nvPr>
        </p:nvSpPr>
        <p:spPr>
          <a:xfrm rot="5400000">
            <a:off x="4981455" y="2678093"/>
            <a:ext cx="4780344" cy="1484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7" name="Google Shape;247;p12"/>
          <p:cNvSpPr txBox="1">
            <a:spLocks noGrp="1"/>
          </p:cNvSpPr>
          <p:nvPr>
            <p:ph type="body" idx="1"/>
          </p:nvPr>
        </p:nvSpPr>
        <p:spPr>
          <a:xfrm rot="5400000">
            <a:off x="1374976" y="708467"/>
            <a:ext cx="4780344" cy="5423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4424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4772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546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8" name="Google Shape;248;p12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9" name="Google Shape;249;p12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0" name="Google Shape;250;p12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omic Sans MS"/>
              <a:buNone/>
              <a:defRPr sz="32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ic Sans MS"/>
              <a:buNone/>
              <a:defRPr sz="28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mic Sans MS"/>
              <a:buNone/>
              <a:defRPr sz="2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None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None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None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None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None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None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59" name="Google Shape;259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omic Sans MS"/>
              <a:buChar char="•"/>
              <a:defRPr sz="32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ic Sans MS"/>
              <a:buChar char="–"/>
              <a:defRPr sz="28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mic Sans MS"/>
              <a:buChar char="•"/>
              <a:defRPr sz="2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–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EXT_AND_CLIPART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omic Sans MS"/>
              <a:buChar char="•"/>
              <a:defRPr sz="32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ic Sans MS"/>
              <a:buChar char="–"/>
              <a:defRPr sz="28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mic Sans MS"/>
              <a:buChar char="•"/>
              <a:defRPr sz="2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–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63" name="Google Shape;263;p16"/>
          <p:cNvSpPr>
            <a:spLocks noGrp="1"/>
          </p:cNvSpPr>
          <p:nvPr>
            <p:ph type="clipArt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omic Sans MS"/>
              <a:buChar char="•"/>
              <a:defRPr sz="32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ic Sans MS"/>
              <a:buChar char="–"/>
              <a:defRPr sz="28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mic Sans MS"/>
              <a:buChar char="•"/>
              <a:defRPr sz="2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–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lip Art and Text" type="clipArtAndTx">
  <p:cSld name="CLIPART_AND_TEXT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66" name="Google Shape;266;p17"/>
          <p:cNvSpPr>
            <a:spLocks noGrp="1"/>
          </p:cNvSpPr>
          <p:nvPr>
            <p:ph type="clipArt" idx="2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omic Sans MS"/>
              <a:buChar char="•"/>
              <a:defRPr sz="32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ic Sans MS"/>
              <a:buChar char="–"/>
              <a:defRPr sz="28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mic Sans MS"/>
              <a:buChar char="•"/>
              <a:defRPr sz="2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–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67" name="Google Shape;267;p17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omic Sans MS"/>
              <a:buChar char="•"/>
              <a:defRPr sz="32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ic Sans MS"/>
              <a:buChar char="–"/>
              <a:defRPr sz="28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mic Sans MS"/>
              <a:buChar char="•"/>
              <a:defRPr sz="2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–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72" name="Google Shape;272;p19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omic Sans MS"/>
              <a:buChar char="•"/>
              <a:defRPr sz="32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ic Sans MS"/>
              <a:buChar char="–"/>
              <a:defRPr sz="28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mic Sans MS"/>
              <a:buChar char="•"/>
              <a:defRPr sz="2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–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75" name="Google Shape;275;p20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omic Sans MS"/>
              <a:buChar char="•"/>
              <a:defRPr sz="32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ic Sans MS"/>
              <a:buChar char="–"/>
              <a:defRPr sz="28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mic Sans MS"/>
              <a:buChar char="•"/>
              <a:defRPr sz="2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–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78" name="Google Shape;278;p2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ic Sans MS"/>
              <a:buNone/>
              <a:defRPr sz="32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ic Sans MS"/>
              <a:buNone/>
              <a:defRPr sz="28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ic Sans MS"/>
              <a:buNone/>
              <a:defRPr sz="2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ic Sans MS"/>
              <a:buNone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ic Sans MS"/>
              <a:buNone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ic Sans MS"/>
              <a:buNone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ic Sans MS"/>
              <a:buNone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ic Sans MS"/>
              <a:buNone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ic Sans MS"/>
              <a:buNone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79" name="Google Shape;279;p2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omic Sans MS"/>
              <a:buNone/>
              <a:defRPr sz="1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ic Sans MS"/>
              <a:buNone/>
              <a:defRPr sz="12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mic Sans MS"/>
              <a:buNone/>
              <a:defRPr sz="1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None/>
              <a:defRPr sz="9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None/>
              <a:defRPr sz="9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None/>
              <a:defRPr sz="9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None/>
              <a:defRPr sz="9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None/>
              <a:defRPr sz="9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None/>
              <a:defRPr sz="9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4424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4772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546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5" name="Google Shape;105;p3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82" name="Google Shape;282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omic Sans MS"/>
              <a:buChar char="•"/>
              <a:defRPr sz="32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ic Sans MS"/>
              <a:buChar char="–"/>
              <a:defRPr sz="28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mic Sans MS"/>
              <a:buChar char="•"/>
              <a:defRPr sz="2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–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83" name="Google Shape;283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omic Sans MS"/>
              <a:buNone/>
              <a:defRPr sz="1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ic Sans MS"/>
              <a:buNone/>
              <a:defRPr sz="12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mic Sans MS"/>
              <a:buNone/>
              <a:defRPr sz="1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None/>
              <a:defRPr sz="9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None/>
              <a:defRPr sz="9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None/>
              <a:defRPr sz="9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None/>
              <a:defRPr sz="9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None/>
              <a:defRPr sz="9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None/>
              <a:defRPr sz="9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87" name="Google Shape;287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omic Sans MS"/>
              <a:buNone/>
              <a:defRPr sz="2400" b="1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ic Sans MS"/>
              <a:buNone/>
              <a:defRPr sz="2000" b="1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mic Sans MS"/>
              <a:buNone/>
              <a:defRPr sz="1800" b="1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None/>
              <a:defRPr sz="1600" b="1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None/>
              <a:defRPr sz="1600" b="1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None/>
              <a:defRPr sz="1600" b="1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None/>
              <a:defRPr sz="1600" b="1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None/>
              <a:defRPr sz="1600" b="1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None/>
              <a:defRPr sz="1600" b="1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88" name="Google Shape;288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mic Sans MS"/>
              <a:buChar char="•"/>
              <a:defRPr sz="2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–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mic Sans MS"/>
              <a:buChar char="•"/>
              <a:defRPr sz="18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ic Sans MS"/>
              <a:buChar char="–"/>
              <a:defRPr sz="16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ic Sans MS"/>
              <a:buChar char="»"/>
              <a:defRPr sz="16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ic Sans MS"/>
              <a:buChar char="»"/>
              <a:defRPr sz="16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ic Sans MS"/>
              <a:buChar char="»"/>
              <a:defRPr sz="16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ic Sans MS"/>
              <a:buChar char="»"/>
              <a:defRPr sz="16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ic Sans MS"/>
              <a:buChar char="»"/>
              <a:defRPr sz="16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89" name="Google Shape;289;p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omic Sans MS"/>
              <a:buNone/>
              <a:defRPr sz="2400" b="1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ic Sans MS"/>
              <a:buNone/>
              <a:defRPr sz="2000" b="1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mic Sans MS"/>
              <a:buNone/>
              <a:defRPr sz="1800" b="1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None/>
              <a:defRPr sz="1600" b="1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None/>
              <a:defRPr sz="1600" b="1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None/>
              <a:defRPr sz="1600" b="1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None/>
              <a:defRPr sz="1600" b="1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None/>
              <a:defRPr sz="1600" b="1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None/>
              <a:defRPr sz="1600" b="1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90" name="Google Shape;290;p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mic Sans MS"/>
              <a:buChar char="•"/>
              <a:defRPr sz="2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–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mic Sans MS"/>
              <a:buChar char="•"/>
              <a:defRPr sz="18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ic Sans MS"/>
              <a:buChar char="–"/>
              <a:defRPr sz="16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ic Sans MS"/>
              <a:buChar char="»"/>
              <a:defRPr sz="16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ic Sans MS"/>
              <a:buChar char="»"/>
              <a:defRPr sz="16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ic Sans MS"/>
              <a:buChar char="»"/>
              <a:defRPr sz="16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ic Sans MS"/>
              <a:buChar char="»"/>
              <a:defRPr sz="16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ic Sans MS"/>
              <a:buChar char="»"/>
              <a:defRPr sz="16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93" name="Google Shape;293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ic Sans MS"/>
              <a:buChar char="•"/>
              <a:defRPr sz="28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mic Sans MS"/>
              <a:buChar char="–"/>
              <a:defRPr sz="2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•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mic Sans MS"/>
              <a:buChar char="–"/>
              <a:defRPr sz="18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mic Sans MS"/>
              <a:buChar char="»"/>
              <a:defRPr sz="18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mic Sans MS"/>
              <a:buChar char="»"/>
              <a:defRPr sz="18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mic Sans MS"/>
              <a:buChar char="»"/>
              <a:defRPr sz="18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mic Sans MS"/>
              <a:buChar char="»"/>
              <a:defRPr sz="18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mic Sans MS"/>
              <a:buChar char="»"/>
              <a:defRPr sz="18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94" name="Google Shape;294;p2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ic Sans MS"/>
              <a:buChar char="•"/>
              <a:defRPr sz="28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mic Sans MS"/>
              <a:buChar char="–"/>
              <a:defRPr sz="2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•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mic Sans MS"/>
              <a:buChar char="–"/>
              <a:defRPr sz="18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mic Sans MS"/>
              <a:buChar char="»"/>
              <a:defRPr sz="18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mic Sans MS"/>
              <a:buChar char="»"/>
              <a:defRPr sz="18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mic Sans MS"/>
              <a:buChar char="»"/>
              <a:defRPr sz="18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mic Sans MS"/>
              <a:buChar char="»"/>
              <a:defRPr sz="18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mic Sans MS"/>
              <a:buChar char="»"/>
              <a:defRPr sz="18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97" name="Google Shape;297;p2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omic Sans MS"/>
              <a:buNone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ic Sans MS"/>
              <a:buNone/>
              <a:defRPr sz="18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mic Sans MS"/>
              <a:buNone/>
              <a:defRPr sz="16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None/>
              <a:defRPr sz="1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None/>
              <a:defRPr sz="1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None/>
              <a:defRPr sz="1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None/>
              <a:defRPr sz="1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None/>
              <a:defRPr sz="1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None/>
              <a:defRPr sz="1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0" name="Google Shape;110;p4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6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1" name="Google Shape;121;p6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2" name="Google Shape;122;p6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6"/>
          <p:cNvSpPr txBox="1">
            <a:spLocks noGrp="1"/>
          </p:cNvSpPr>
          <p:nvPr>
            <p:ph type="body" idx="1"/>
          </p:nvPr>
        </p:nvSpPr>
        <p:spPr>
          <a:xfrm>
            <a:off x="1042416" y="2313432"/>
            <a:ext cx="3419856" cy="349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4424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4772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546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4" name="Google Shape;124;p6"/>
          <p:cNvSpPr txBox="1">
            <a:spLocks noGrp="1"/>
          </p:cNvSpPr>
          <p:nvPr>
            <p:ph type="body" idx="2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4424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4772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546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7"/>
          <p:cNvSpPr txBox="1"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sz="24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8" name="Google Shape;128;p7"/>
          <p:cNvSpPr txBox="1">
            <a:spLocks noGrp="1"/>
          </p:cNvSpPr>
          <p:nvPr>
            <p:ph type="body" idx="2"/>
          </p:nvPr>
        </p:nvSpPr>
        <p:spPr>
          <a:xfrm>
            <a:off x="1041721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4424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511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546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05815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05815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9" name="Google Shape;129;p7"/>
          <p:cNvSpPr txBox="1">
            <a:spLocks noGrp="1"/>
          </p:cNvSpPr>
          <p:nvPr>
            <p:ph type="body" idx="3"/>
          </p:nvPr>
        </p:nvSpPr>
        <p:spPr>
          <a:xfrm>
            <a:off x="5011837" y="2316010"/>
            <a:ext cx="30557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sz="24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0" name="Google Shape;130;p7"/>
          <p:cNvSpPr txBox="1">
            <a:spLocks noGrp="1"/>
          </p:cNvSpPr>
          <p:nvPr>
            <p:ph type="body" idx="4"/>
          </p:nvPr>
        </p:nvSpPr>
        <p:spPr>
          <a:xfrm>
            <a:off x="4645152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4424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511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546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05815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05815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1" name="Google Shape;131;p7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2" name="Google Shape;132;p7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3" name="Google Shape;133;p7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7" name="Google Shape;137;p8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8" name="Google Shape;138;p8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9"/>
          <p:cNvGrpSpPr/>
          <p:nvPr/>
        </p:nvGrpSpPr>
        <p:grpSpPr>
          <a:xfrm>
            <a:off x="-644959" y="0"/>
            <a:ext cx="10458653" cy="7117071"/>
            <a:chOff x="-644959" y="0"/>
            <a:chExt cx="10458653" cy="7117071"/>
          </a:xfrm>
        </p:grpSpPr>
        <p:grpSp>
          <p:nvGrpSpPr>
            <p:cNvPr id="141" name="Google Shape;141;p9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42" name="Google Shape;142;p9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43" name="Google Shape;143;p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44" name="Google Shape;144;p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45" name="Google Shape;145;p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146" name="Google Shape;146;p9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47" name="Google Shape;147;p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48" name="Google Shape;148;p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49" name="Google Shape;149;p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150" name="Google Shape;150;p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51" name="Google Shape;151;p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52" name="Google Shape;152;p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53" name="Google Shape;153;p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sp>
            <p:nvSpPr>
              <p:cNvPr id="154" name="Google Shape;154;p9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155" name="Google Shape;155;p9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156" name="Google Shape;156;p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</p:grpSp>
        <p:sp>
          <p:nvSpPr>
            <p:cNvPr id="157" name="Google Shape;157;p9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13939"/>
                  </a:moveTo>
                  <a:cubicBezTo>
                    <a:pt x="6480" y="116969"/>
                    <a:pt x="12961" y="120000"/>
                    <a:pt x="21974" y="118787"/>
                  </a:cubicBezTo>
                  <a:cubicBezTo>
                    <a:pt x="30986" y="117575"/>
                    <a:pt x="42051" y="116161"/>
                    <a:pt x="54077" y="106666"/>
                  </a:cubicBezTo>
                  <a:cubicBezTo>
                    <a:pt x="66103" y="97171"/>
                    <a:pt x="83142" y="79595"/>
                    <a:pt x="94129" y="61818"/>
                  </a:cubicBezTo>
                  <a:cubicBezTo>
                    <a:pt x="105116" y="44040"/>
                    <a:pt x="116363" y="15757"/>
                    <a:pt x="120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cubicBezTo>
                    <a:pt x="3454" y="101199"/>
                    <a:pt x="6909" y="82399"/>
                    <a:pt x="13714" y="63999"/>
                  </a:cubicBezTo>
                  <a:cubicBezTo>
                    <a:pt x="20519" y="45600"/>
                    <a:pt x="30181" y="18666"/>
                    <a:pt x="40831" y="9600"/>
                  </a:cubicBezTo>
                  <a:cubicBezTo>
                    <a:pt x="51480" y="533"/>
                    <a:pt x="64415" y="0"/>
                    <a:pt x="77610" y="9600"/>
                  </a:cubicBezTo>
                  <a:cubicBezTo>
                    <a:pt x="90805" y="19200"/>
                    <a:pt x="112805" y="57600"/>
                    <a:pt x="120000" y="6720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44071" y="49705"/>
                    <a:pt x="88142" y="99411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3753" y="8112"/>
                    <a:pt x="7506" y="16224"/>
                    <a:pt x="14493" y="27951"/>
                  </a:cubicBezTo>
                  <a:cubicBezTo>
                    <a:pt x="21480" y="39678"/>
                    <a:pt x="31922" y="57670"/>
                    <a:pt x="41922" y="70361"/>
                  </a:cubicBezTo>
                  <a:cubicBezTo>
                    <a:pt x="51922" y="83052"/>
                    <a:pt x="64571" y="96224"/>
                    <a:pt x="74493" y="104096"/>
                  </a:cubicBezTo>
                  <a:cubicBezTo>
                    <a:pt x="84415" y="111967"/>
                    <a:pt x="95116" y="115180"/>
                    <a:pt x="101454" y="117590"/>
                  </a:cubicBezTo>
                  <a:cubicBezTo>
                    <a:pt x="107792" y="120000"/>
                    <a:pt x="109428" y="118875"/>
                    <a:pt x="112519" y="118554"/>
                  </a:cubicBezTo>
                  <a:cubicBezTo>
                    <a:pt x="115610" y="118232"/>
                    <a:pt x="117805" y="116947"/>
                    <a:pt x="120000" y="11566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cubicBezTo>
                    <a:pt x="2789" y="107226"/>
                    <a:pt x="5578" y="94453"/>
                    <a:pt x="9387" y="82715"/>
                  </a:cubicBezTo>
                  <a:cubicBezTo>
                    <a:pt x="13197" y="70978"/>
                    <a:pt x="18469" y="58273"/>
                    <a:pt x="22857" y="49574"/>
                  </a:cubicBezTo>
                  <a:cubicBezTo>
                    <a:pt x="27244" y="40874"/>
                    <a:pt x="29931" y="37007"/>
                    <a:pt x="35714" y="30517"/>
                  </a:cubicBezTo>
                  <a:cubicBezTo>
                    <a:pt x="41496" y="24027"/>
                    <a:pt x="52040" y="14913"/>
                    <a:pt x="57551" y="10632"/>
                  </a:cubicBezTo>
                  <a:cubicBezTo>
                    <a:pt x="63061" y="6352"/>
                    <a:pt x="63911" y="6490"/>
                    <a:pt x="68775" y="4833"/>
                  </a:cubicBezTo>
                  <a:cubicBezTo>
                    <a:pt x="73639" y="3176"/>
                    <a:pt x="81326" y="1380"/>
                    <a:pt x="86734" y="690"/>
                  </a:cubicBezTo>
                  <a:cubicBezTo>
                    <a:pt x="92142" y="0"/>
                    <a:pt x="101224" y="690"/>
                    <a:pt x="101224" y="690"/>
                  </a:cubicBezTo>
                  <a:lnTo>
                    <a:pt x="111632" y="690"/>
                  </a:lnTo>
                  <a:cubicBezTo>
                    <a:pt x="114523" y="966"/>
                    <a:pt x="117176" y="1933"/>
                    <a:pt x="118571" y="2347"/>
                  </a:cubicBezTo>
                  <a:cubicBezTo>
                    <a:pt x="119965" y="2761"/>
                    <a:pt x="119489" y="2623"/>
                    <a:pt x="120000" y="3176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2" name="Google Shape;162;p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3" name="Google Shape;163;p9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4" name="Google Shape;164;p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5" name="Google Shape;165;p9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6" name="Google Shape;166;p9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5882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7" name="Google Shape;167;p9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9084"/>
                  </a:moveTo>
                  <a:lnTo>
                    <a:pt x="5360" y="0"/>
                  </a:lnTo>
                  <a:lnTo>
                    <a:pt x="82305" y="0"/>
                  </a:lnTo>
                  <a:lnTo>
                    <a:pt x="120000" y="60000"/>
                  </a:lnTo>
                  <a:lnTo>
                    <a:pt x="82305" y="120000"/>
                  </a:lnTo>
                  <a:lnTo>
                    <a:pt x="70827" y="119970"/>
                  </a:lnTo>
                  <a:lnTo>
                    <a:pt x="0" y="9084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8" name="Google Shape;168;p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9" name="Google Shape;169;p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0" name="Google Shape;170;p9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1" name="Google Shape;171;p9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2" name="Google Shape;172;p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3" name="Google Shape;173;p9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4" name="Google Shape;174;p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5" name="Google Shape;175;p9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6" name="Google Shape;176;p9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7" name="Google Shape;177;p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38242" y="0"/>
                  </a:lnTo>
                  <a:lnTo>
                    <a:pt x="45748" y="347"/>
                  </a:lnTo>
                  <a:lnTo>
                    <a:pt x="120000" y="114618"/>
                  </a:lnTo>
                  <a:lnTo>
                    <a:pt x="116307" y="120000"/>
                  </a:lnTo>
                  <a:lnTo>
                    <a:pt x="3824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8" name="Google Shape;178;p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25"/>
                  </a:moveTo>
                  <a:lnTo>
                    <a:pt x="38289" y="50"/>
                  </a:lnTo>
                  <a:lnTo>
                    <a:pt x="46575" y="0"/>
                  </a:lnTo>
                  <a:lnTo>
                    <a:pt x="120000" y="114391"/>
                  </a:lnTo>
                  <a:lnTo>
                    <a:pt x="116450" y="120000"/>
                  </a:lnTo>
                  <a:lnTo>
                    <a:pt x="38289" y="120000"/>
                  </a:lnTo>
                  <a:lnTo>
                    <a:pt x="0" y="6002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179" name="Google Shape;179;p9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74A5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1" name="Google Shape;181;p9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2" name="Google Shape;182;p9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" name="Google Shape;183;p9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4" name="Google Shape;184;p9"/>
          <p:cNvSpPr txBox="1">
            <a:spLocks noGrp="1"/>
          </p:cNvSpPr>
          <p:nvPr>
            <p:ph type="body" idx="1"/>
          </p:nvPr>
        </p:nvSpPr>
        <p:spPr>
          <a:xfrm>
            <a:off x="1145894" y="856527"/>
            <a:ext cx="3090440" cy="5150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4424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4772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546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2512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2512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2512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2512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5" name="Google Shape;185;p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6" name="Google Shape;186;p9"/>
          <p:cNvSpPr txBox="1">
            <a:spLocks noGrp="1"/>
          </p:cNvSpPr>
          <p:nvPr>
            <p:ph type="ft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7" name="Google Shape;187;p9"/>
          <p:cNvSpPr txBox="1"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9"/>
          <p:cNvSpPr txBox="1">
            <a:spLocks noGrp="1"/>
          </p:cNvSpPr>
          <p:nvPr>
            <p:ph type="body" idx="2"/>
          </p:nvPr>
        </p:nvSpPr>
        <p:spPr>
          <a:xfrm>
            <a:off x="4736592" y="4136994"/>
            <a:ext cx="3298784" cy="151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sz="1600" b="0" i="0" u="none" strike="noStrike" cap="none">
                <a:solidFill>
                  <a:srgbClr val="42424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10"/>
          <p:cNvGrpSpPr/>
          <p:nvPr/>
        </p:nvGrpSpPr>
        <p:grpSpPr>
          <a:xfrm>
            <a:off x="-644959" y="0"/>
            <a:ext cx="10458653" cy="7117071"/>
            <a:chOff x="-644959" y="0"/>
            <a:chExt cx="10458653" cy="7117071"/>
          </a:xfrm>
        </p:grpSpPr>
        <p:grpSp>
          <p:nvGrpSpPr>
            <p:cNvPr id="191" name="Google Shape;191;p1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92" name="Google Shape;192;p10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93" name="Google Shape;193;p1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94" name="Google Shape;194;p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95" name="Google Shape;195;p1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196" name="Google Shape;196;p10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97" name="Google Shape;197;p1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98" name="Google Shape;198;p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99" name="Google Shape;199;p1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200" name="Google Shape;200;p10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201" name="Google Shape;201;p1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202" name="Google Shape;202;p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203" name="Google Shape;203;p1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sp>
            <p:nvSpPr>
              <p:cNvPr id="204" name="Google Shape;204;p10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205" name="Google Shape;205;p10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206" name="Google Shape;206;p10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</p:grpSp>
        <p:sp>
          <p:nvSpPr>
            <p:cNvPr id="207" name="Google Shape;207;p10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13939"/>
                  </a:moveTo>
                  <a:cubicBezTo>
                    <a:pt x="6480" y="116969"/>
                    <a:pt x="12961" y="120000"/>
                    <a:pt x="21974" y="118787"/>
                  </a:cubicBezTo>
                  <a:cubicBezTo>
                    <a:pt x="30986" y="117575"/>
                    <a:pt x="42051" y="116161"/>
                    <a:pt x="54077" y="106666"/>
                  </a:cubicBezTo>
                  <a:cubicBezTo>
                    <a:pt x="66103" y="97171"/>
                    <a:pt x="83142" y="79595"/>
                    <a:pt x="94129" y="61818"/>
                  </a:cubicBezTo>
                  <a:cubicBezTo>
                    <a:pt x="105116" y="44040"/>
                    <a:pt x="116363" y="15757"/>
                    <a:pt x="120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08" name="Google Shape;208;p10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cubicBezTo>
                    <a:pt x="3454" y="101199"/>
                    <a:pt x="6909" y="82399"/>
                    <a:pt x="13714" y="63999"/>
                  </a:cubicBezTo>
                  <a:cubicBezTo>
                    <a:pt x="20519" y="45600"/>
                    <a:pt x="30181" y="18666"/>
                    <a:pt x="40831" y="9600"/>
                  </a:cubicBezTo>
                  <a:cubicBezTo>
                    <a:pt x="51480" y="533"/>
                    <a:pt x="64415" y="0"/>
                    <a:pt x="77610" y="9600"/>
                  </a:cubicBezTo>
                  <a:cubicBezTo>
                    <a:pt x="90805" y="19200"/>
                    <a:pt x="112805" y="57600"/>
                    <a:pt x="120000" y="6720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09" name="Google Shape;209;p10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44071" y="49705"/>
                    <a:pt x="88142" y="99411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3753" y="8112"/>
                    <a:pt x="7506" y="16224"/>
                    <a:pt x="14493" y="27951"/>
                  </a:cubicBezTo>
                  <a:cubicBezTo>
                    <a:pt x="21480" y="39678"/>
                    <a:pt x="31922" y="57670"/>
                    <a:pt x="41922" y="70361"/>
                  </a:cubicBezTo>
                  <a:cubicBezTo>
                    <a:pt x="51922" y="83052"/>
                    <a:pt x="64571" y="96224"/>
                    <a:pt x="74493" y="104096"/>
                  </a:cubicBezTo>
                  <a:cubicBezTo>
                    <a:pt x="84415" y="111967"/>
                    <a:pt x="95116" y="115180"/>
                    <a:pt x="101454" y="117590"/>
                  </a:cubicBezTo>
                  <a:cubicBezTo>
                    <a:pt x="107792" y="120000"/>
                    <a:pt x="109428" y="118875"/>
                    <a:pt x="112519" y="118554"/>
                  </a:cubicBezTo>
                  <a:cubicBezTo>
                    <a:pt x="115610" y="118232"/>
                    <a:pt x="117805" y="116947"/>
                    <a:pt x="120000" y="11566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1" name="Google Shape;211;p1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cubicBezTo>
                    <a:pt x="2789" y="107226"/>
                    <a:pt x="5578" y="94453"/>
                    <a:pt x="9387" y="82715"/>
                  </a:cubicBezTo>
                  <a:cubicBezTo>
                    <a:pt x="13197" y="70978"/>
                    <a:pt x="18469" y="58273"/>
                    <a:pt x="22857" y="49574"/>
                  </a:cubicBezTo>
                  <a:cubicBezTo>
                    <a:pt x="27244" y="40874"/>
                    <a:pt x="29931" y="37007"/>
                    <a:pt x="35714" y="30517"/>
                  </a:cubicBezTo>
                  <a:cubicBezTo>
                    <a:pt x="41496" y="24027"/>
                    <a:pt x="52040" y="14913"/>
                    <a:pt x="57551" y="10632"/>
                  </a:cubicBezTo>
                  <a:cubicBezTo>
                    <a:pt x="63061" y="6352"/>
                    <a:pt x="63911" y="6490"/>
                    <a:pt x="68775" y="4833"/>
                  </a:cubicBezTo>
                  <a:cubicBezTo>
                    <a:pt x="73639" y="3176"/>
                    <a:pt x="81326" y="1380"/>
                    <a:pt x="86734" y="690"/>
                  </a:cubicBezTo>
                  <a:cubicBezTo>
                    <a:pt x="92142" y="0"/>
                    <a:pt x="101224" y="690"/>
                    <a:pt x="101224" y="690"/>
                  </a:cubicBezTo>
                  <a:lnTo>
                    <a:pt x="111632" y="690"/>
                  </a:lnTo>
                  <a:cubicBezTo>
                    <a:pt x="114523" y="966"/>
                    <a:pt x="117176" y="1933"/>
                    <a:pt x="118571" y="2347"/>
                  </a:cubicBezTo>
                  <a:cubicBezTo>
                    <a:pt x="119965" y="2761"/>
                    <a:pt x="119489" y="2623"/>
                    <a:pt x="120000" y="3176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2" name="Google Shape;212;p1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3" name="Google Shape;213;p1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4" name="Google Shape;214;p10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5" name="Google Shape;215;p1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6" name="Google Shape;216;p10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5882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7" name="Google Shape;217;p10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9084"/>
                  </a:moveTo>
                  <a:lnTo>
                    <a:pt x="5360" y="0"/>
                  </a:lnTo>
                  <a:lnTo>
                    <a:pt x="82305" y="0"/>
                  </a:lnTo>
                  <a:lnTo>
                    <a:pt x="120000" y="60000"/>
                  </a:lnTo>
                  <a:lnTo>
                    <a:pt x="82305" y="120000"/>
                  </a:lnTo>
                  <a:lnTo>
                    <a:pt x="70827" y="119970"/>
                  </a:lnTo>
                  <a:lnTo>
                    <a:pt x="0" y="9084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8" name="Google Shape;218;p10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9" name="Google Shape;219;p10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0" name="Google Shape;220;p1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1" name="Google Shape;221;p10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2" name="Google Shape;222;p10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3" name="Google Shape;223;p10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4" name="Google Shape;224;p10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5" name="Google Shape;225;p1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6" name="Google Shape;226;p10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7" name="Google Shape;227;p10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38242" y="0"/>
                  </a:lnTo>
                  <a:lnTo>
                    <a:pt x="45748" y="347"/>
                  </a:lnTo>
                  <a:lnTo>
                    <a:pt x="120000" y="114618"/>
                  </a:lnTo>
                  <a:lnTo>
                    <a:pt x="116307" y="120000"/>
                  </a:lnTo>
                  <a:lnTo>
                    <a:pt x="3824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8" name="Google Shape;228;p1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25"/>
                  </a:moveTo>
                  <a:lnTo>
                    <a:pt x="38289" y="50"/>
                  </a:lnTo>
                  <a:lnTo>
                    <a:pt x="46575" y="0"/>
                  </a:lnTo>
                  <a:lnTo>
                    <a:pt x="120000" y="114391"/>
                  </a:lnTo>
                  <a:lnTo>
                    <a:pt x="116450" y="120000"/>
                  </a:lnTo>
                  <a:lnTo>
                    <a:pt x="38289" y="120000"/>
                  </a:lnTo>
                  <a:lnTo>
                    <a:pt x="0" y="6002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229" name="Google Shape;229;p10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74A5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0" name="Google Shape;230;p1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1" name="Google Shape;231;p10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E1E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2" name="Google Shape;232;p1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3" name="Google Shape;233;p10"/>
          <p:cNvSpPr txBox="1"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0"/>
          <p:cNvSpPr>
            <a:spLocks noGrp="1"/>
          </p:cNvSpPr>
          <p:nvPr>
            <p:ph type="pic" idx="2"/>
          </p:nvPr>
        </p:nvSpPr>
        <p:spPr>
          <a:xfrm>
            <a:off x="1005208" y="693795"/>
            <a:ext cx="3359623" cy="546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32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5" name="Google Shape;235;p10"/>
          <p:cNvSpPr txBox="1">
            <a:spLocks noGrp="1"/>
          </p:cNvSpPr>
          <p:nvPr>
            <p:ph type="body" idx="1"/>
          </p:nvPr>
        </p:nvSpPr>
        <p:spPr>
          <a:xfrm>
            <a:off x="4734630" y="4133088"/>
            <a:ext cx="3300573" cy="1519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sz="1600" b="0" i="0" u="none" strike="noStrike" cap="none">
                <a:solidFill>
                  <a:srgbClr val="42424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6" name="Google Shape;236;p10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7" name="Google Shape;237;p10"/>
          <p:cNvSpPr txBox="1">
            <a:spLocks noGrp="1"/>
          </p:cNvSpPr>
          <p:nvPr>
            <p:ph type="ft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8" name="Google Shape;238;p10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1F15E"/>
            </a:gs>
            <a:gs pos="62000">
              <a:srgbClr val="90BA3F"/>
            </a:gs>
            <a:gs pos="100000">
              <a:srgbClr val="7FA03E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567355" y="0"/>
            <a:ext cx="10458653" cy="7117071"/>
            <a:chOff x="-644959" y="0"/>
            <a:chExt cx="10458653" cy="7117071"/>
          </a:xfrm>
        </p:grpSpPr>
        <p:grpSp>
          <p:nvGrpSpPr>
            <p:cNvPr id="7" name="Google Shape;7;p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" name="Google Shape;8;p1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9" name="Google Shape;9;p1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0" name="Google Shape;10;p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1" name="Google Shape;11;p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12" name="Google Shape;12;p1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3" name="Google Shape;13;p1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4" name="Google Shape;14;p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5" name="Google Shape;15;p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16" name="Google Shape;16;p1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7" name="Google Shape;17;p1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8" name="Google Shape;18;p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9" name="Google Shape;19;p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sp>
            <p:nvSpPr>
              <p:cNvPr id="20" name="Google Shape;20;p1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22" name="Google Shape;22;p1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</p:grpSp>
        <p:sp>
          <p:nvSpPr>
            <p:cNvPr id="23" name="Google Shape;23;p1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13939"/>
                  </a:moveTo>
                  <a:cubicBezTo>
                    <a:pt x="6480" y="116969"/>
                    <a:pt x="12961" y="120000"/>
                    <a:pt x="21974" y="118787"/>
                  </a:cubicBezTo>
                  <a:cubicBezTo>
                    <a:pt x="30986" y="117575"/>
                    <a:pt x="42051" y="116161"/>
                    <a:pt x="54077" y="106666"/>
                  </a:cubicBezTo>
                  <a:cubicBezTo>
                    <a:pt x="66103" y="97171"/>
                    <a:pt x="83142" y="79595"/>
                    <a:pt x="94129" y="61818"/>
                  </a:cubicBezTo>
                  <a:cubicBezTo>
                    <a:pt x="105116" y="44040"/>
                    <a:pt x="116363" y="15757"/>
                    <a:pt x="120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cubicBezTo>
                    <a:pt x="3454" y="101199"/>
                    <a:pt x="6909" y="82399"/>
                    <a:pt x="13714" y="63999"/>
                  </a:cubicBezTo>
                  <a:cubicBezTo>
                    <a:pt x="20519" y="45600"/>
                    <a:pt x="30181" y="18666"/>
                    <a:pt x="40831" y="9600"/>
                  </a:cubicBezTo>
                  <a:cubicBezTo>
                    <a:pt x="51480" y="533"/>
                    <a:pt x="64415" y="0"/>
                    <a:pt x="77610" y="9600"/>
                  </a:cubicBezTo>
                  <a:cubicBezTo>
                    <a:pt x="90805" y="19200"/>
                    <a:pt x="112805" y="57600"/>
                    <a:pt x="120000" y="6720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44071" y="49705"/>
                    <a:pt x="88142" y="99411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3753" y="8112"/>
                    <a:pt x="7506" y="16224"/>
                    <a:pt x="14493" y="27951"/>
                  </a:cubicBezTo>
                  <a:cubicBezTo>
                    <a:pt x="21480" y="39678"/>
                    <a:pt x="31922" y="57670"/>
                    <a:pt x="41922" y="70361"/>
                  </a:cubicBezTo>
                  <a:cubicBezTo>
                    <a:pt x="51922" y="83052"/>
                    <a:pt x="64571" y="96224"/>
                    <a:pt x="74493" y="104096"/>
                  </a:cubicBezTo>
                  <a:cubicBezTo>
                    <a:pt x="84415" y="111967"/>
                    <a:pt x="95116" y="115180"/>
                    <a:pt x="101454" y="117590"/>
                  </a:cubicBezTo>
                  <a:cubicBezTo>
                    <a:pt x="107792" y="120000"/>
                    <a:pt x="109428" y="118875"/>
                    <a:pt x="112519" y="118554"/>
                  </a:cubicBezTo>
                  <a:cubicBezTo>
                    <a:pt x="115610" y="118232"/>
                    <a:pt x="117805" y="116947"/>
                    <a:pt x="120000" y="11566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cubicBezTo>
                    <a:pt x="2789" y="107226"/>
                    <a:pt x="5578" y="94453"/>
                    <a:pt x="9387" y="82715"/>
                  </a:cubicBezTo>
                  <a:cubicBezTo>
                    <a:pt x="13197" y="70978"/>
                    <a:pt x="18469" y="58273"/>
                    <a:pt x="22857" y="49574"/>
                  </a:cubicBezTo>
                  <a:cubicBezTo>
                    <a:pt x="27244" y="40874"/>
                    <a:pt x="29931" y="37007"/>
                    <a:pt x="35714" y="30517"/>
                  </a:cubicBezTo>
                  <a:cubicBezTo>
                    <a:pt x="41496" y="24027"/>
                    <a:pt x="52040" y="14913"/>
                    <a:pt x="57551" y="10632"/>
                  </a:cubicBezTo>
                  <a:cubicBezTo>
                    <a:pt x="63061" y="6352"/>
                    <a:pt x="63911" y="6490"/>
                    <a:pt x="68775" y="4833"/>
                  </a:cubicBezTo>
                  <a:cubicBezTo>
                    <a:pt x="73639" y="3176"/>
                    <a:pt x="81326" y="1380"/>
                    <a:pt x="86734" y="690"/>
                  </a:cubicBezTo>
                  <a:cubicBezTo>
                    <a:pt x="92142" y="0"/>
                    <a:pt x="101224" y="690"/>
                    <a:pt x="101224" y="690"/>
                  </a:cubicBezTo>
                  <a:lnTo>
                    <a:pt x="111632" y="690"/>
                  </a:lnTo>
                  <a:cubicBezTo>
                    <a:pt x="114523" y="966"/>
                    <a:pt x="117176" y="1933"/>
                    <a:pt x="118571" y="2347"/>
                  </a:cubicBezTo>
                  <a:cubicBezTo>
                    <a:pt x="119965" y="2761"/>
                    <a:pt x="119489" y="2623"/>
                    <a:pt x="120000" y="3176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5882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9084"/>
                  </a:moveTo>
                  <a:lnTo>
                    <a:pt x="5360" y="0"/>
                  </a:lnTo>
                  <a:lnTo>
                    <a:pt x="82305" y="0"/>
                  </a:lnTo>
                  <a:lnTo>
                    <a:pt x="120000" y="60000"/>
                  </a:lnTo>
                  <a:lnTo>
                    <a:pt x="82305" y="120000"/>
                  </a:lnTo>
                  <a:lnTo>
                    <a:pt x="70827" y="119970"/>
                  </a:lnTo>
                  <a:lnTo>
                    <a:pt x="0" y="9084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38242" y="0"/>
                  </a:lnTo>
                  <a:lnTo>
                    <a:pt x="45748" y="347"/>
                  </a:lnTo>
                  <a:lnTo>
                    <a:pt x="120000" y="114618"/>
                  </a:lnTo>
                  <a:lnTo>
                    <a:pt x="116307" y="120000"/>
                  </a:lnTo>
                  <a:lnTo>
                    <a:pt x="3824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25"/>
                  </a:moveTo>
                  <a:lnTo>
                    <a:pt x="38289" y="50"/>
                  </a:lnTo>
                  <a:lnTo>
                    <a:pt x="46575" y="0"/>
                  </a:lnTo>
                  <a:lnTo>
                    <a:pt x="120000" y="114391"/>
                  </a:lnTo>
                  <a:lnTo>
                    <a:pt x="116450" y="120000"/>
                  </a:lnTo>
                  <a:lnTo>
                    <a:pt x="38289" y="120000"/>
                  </a:lnTo>
                  <a:lnTo>
                    <a:pt x="0" y="6002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45" name="Google Shape;45;p1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6" name="Google Shape;46;p1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74A5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7" name="Google Shape;47;p1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8" name="Google Shape;48;p1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"/>
          <p:cNvSpPr txBox="1"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4424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4772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546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0" name="Google Shape;50;p1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1" name="Google Shape;51;p1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2" name="Google Shape;52;p1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53" name="Google Shape;253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omic Sans MS"/>
              <a:buChar char="•"/>
              <a:defRPr sz="32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ic Sans MS"/>
              <a:buChar char="–"/>
              <a:defRPr sz="28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mic Sans MS"/>
              <a:buChar char="•"/>
              <a:defRPr sz="2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–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71DWYJD-d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yutNM8AIkkk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7"/>
          <p:cNvSpPr txBox="1"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rPr lang="en-US" sz="66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Cells!</a:t>
            </a:r>
            <a:endParaRPr sz="6600" b="1" i="0" u="none" strike="noStrike" cap="none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5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rPr lang="en-US"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Other Scientists</a:t>
            </a:r>
            <a:endParaRPr sz="4000" b="0" i="0" u="none" strike="noStrike" cap="none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74" name="Google Shape;374;p35"/>
          <p:cNvSpPr txBox="1"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Lynn Margulis- Endosymbiotic Theory</a:t>
            </a:r>
            <a:endParaRPr/>
          </a:p>
          <a:p>
            <a:pPr marL="9144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</a:pPr>
            <a:r>
              <a:rPr lang="en-US"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Certain organells were once free-living cells </a:t>
            </a:r>
            <a:endParaRPr/>
          </a:p>
        </p:txBody>
      </p:sp>
      <p:pic>
        <p:nvPicPr>
          <p:cNvPr id="375" name="Google Shape;37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1338" y="3244400"/>
            <a:ext cx="5801622" cy="321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59876" y="874676"/>
            <a:ext cx="72843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www.youtube.com/watch?v=q71DWYJD-dI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https://sciencing.com/evidence-proves-prokaryotes-existed-before-eukaryotes-18397.html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8051" y="787932"/>
            <a:ext cx="3473746" cy="4631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193" y="143553"/>
            <a:ext cx="4266807" cy="568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6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6"/>
          <p:cNvSpPr txBox="1"/>
          <p:nvPr/>
        </p:nvSpPr>
        <p:spPr>
          <a:xfrm>
            <a:off x="-94268" y="297062"/>
            <a:ext cx="9144000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 i="0" u="none" strike="noStrike" cap="none" dirty="0">
                <a:solidFill>
                  <a:srgbClr val="F00000"/>
                </a:solidFill>
                <a:latin typeface="Tahoma"/>
                <a:ea typeface="Tahoma"/>
                <a:cs typeface="Tahoma"/>
                <a:sym typeface="Tahoma"/>
              </a:rPr>
              <a:t>Prokaryotes vs. Eukaryotes </a:t>
            </a:r>
            <a:endParaRPr sz="5200" b="1" i="0" u="none" strike="noStrike" cap="none" dirty="0">
              <a:solidFill>
                <a:srgbClr val="F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1" name="Google Shape;381;p36"/>
          <p:cNvSpPr txBox="1"/>
          <p:nvPr/>
        </p:nvSpPr>
        <p:spPr>
          <a:xfrm>
            <a:off x="-12700" y="5181600"/>
            <a:ext cx="9144000" cy="1062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 b="1" i="0" u="none" strike="noStrike" cap="none">
                <a:solidFill>
                  <a:srgbClr val="0000FF"/>
                </a:solidFill>
                <a:latin typeface="Ruge Boogie"/>
                <a:ea typeface="Ruge Boogie"/>
                <a:cs typeface="Ruge Boogie"/>
                <a:sym typeface="Ruge Boogie"/>
              </a:rPr>
              <a:t>PRO - NO    EU - YES </a:t>
            </a:r>
            <a:endParaRPr/>
          </a:p>
        </p:txBody>
      </p:sp>
      <p:graphicFrame>
        <p:nvGraphicFramePr>
          <p:cNvPr id="382" name="Google Shape;382;p36"/>
          <p:cNvGraphicFramePr/>
          <p:nvPr/>
        </p:nvGraphicFramePr>
        <p:xfrm>
          <a:off x="1074420" y="1828800"/>
          <a:ext cx="6995150" cy="2966979"/>
        </p:xfrm>
        <a:graphic>
          <a:graphicData uri="http://schemas.openxmlformats.org/drawingml/2006/table">
            <a:tbl>
              <a:tblPr>
                <a:noFill/>
                <a:tableStyleId>{57DCB248-417C-44C2-A16C-E96F2B9AF165}</a:tableStyleId>
              </a:tblPr>
              <a:tblGrid>
                <a:gridCol w="349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Prokaryotic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Eukaryotic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Have: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Ribosomes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DNA (circular) 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14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Contained in Cytoplasm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Very Small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 Not Have: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Nucleus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Membrane Bound Organelles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Only form Unicellular Organisms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Have: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Ribosomes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Organelles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DNA (Linear)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14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the nucleus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 be multicellular and Unicellular (Yeast)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Includes all Protists, Fungi, Plants, and Animals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7"/>
          <p:cNvSpPr/>
          <p:nvPr/>
        </p:nvSpPr>
        <p:spPr>
          <a:xfrm>
            <a:off x="695770" y="1143000"/>
            <a:ext cx="77724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What might a </a:t>
            </a:r>
            <a:r>
              <a:rPr lang="en-US" sz="3200" b="1" i="1" u="sng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prokaryotic </a:t>
            </a:r>
            <a:r>
              <a:rPr lang="en-US"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cell look like?</a:t>
            </a:r>
            <a:endParaRPr/>
          </a:p>
        </p:txBody>
      </p:sp>
      <p:pic>
        <p:nvPicPr>
          <p:cNvPr id="388" name="Google Shape;38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900" y="2220218"/>
            <a:ext cx="762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7"/>
          <p:cNvSpPr txBox="1"/>
          <p:nvPr/>
        </p:nvSpPr>
        <p:spPr>
          <a:xfrm>
            <a:off x="998125" y="643950"/>
            <a:ext cx="61818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https://ed.ted.com/lessons/the-wacky-history-of-cell-theory#watch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8"/>
          <p:cNvSpPr txBox="1">
            <a:spLocks noGrp="1"/>
          </p:cNvSpPr>
          <p:nvPr>
            <p:ph type="title"/>
          </p:nvPr>
        </p:nvSpPr>
        <p:spPr>
          <a:xfrm>
            <a:off x="730950" y="231450"/>
            <a:ext cx="70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rPr lang="en-US"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History of the Cell</a:t>
            </a:r>
            <a:endParaRPr sz="4000" b="0" i="0" u="none" strike="noStrike" cap="none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08" name="Google Shape;308;p28"/>
          <p:cNvSpPr txBox="1"/>
          <p:nvPr/>
        </p:nvSpPr>
        <p:spPr>
          <a:xfrm>
            <a:off x="3139350" y="1374450"/>
            <a:ext cx="53403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English scientist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early compound microscope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Looked at thin pieces of cork (dead plant)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Observed tiny chamber he called "cells." </a:t>
            </a:r>
            <a:endParaRPr sz="19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 b="1" i="1">
                <a:solidFill>
                  <a:schemeClr val="dk1"/>
                </a:solidFill>
              </a:rPr>
              <a:t>Named them cells</a:t>
            </a:r>
            <a:endParaRPr sz="1900" b="1" i="1">
              <a:solidFill>
                <a:schemeClr val="dk1"/>
              </a:solidFill>
            </a:endParaRPr>
          </a:p>
        </p:txBody>
      </p:sp>
      <p:pic>
        <p:nvPicPr>
          <p:cNvPr id="309" name="Google Shape;30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4450" y="1374450"/>
            <a:ext cx="1974900" cy="287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3200" y="3121450"/>
            <a:ext cx="2098500" cy="32046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sp>
        <p:nvSpPr>
          <p:cNvPr id="311" name="Google Shape;311;p28"/>
          <p:cNvSpPr txBox="1"/>
          <p:nvPr/>
        </p:nvSpPr>
        <p:spPr>
          <a:xfrm>
            <a:off x="646632" y="4252957"/>
            <a:ext cx="545254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Dutch scientist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Invented the simple microscope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Looked at pond water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Observed tiny moving organisms he called "animalcules."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586" y="504031"/>
            <a:ext cx="2092325" cy="25590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sp>
        <p:nvSpPr>
          <p:cNvPr id="317" name="Google Shape;317;p29"/>
          <p:cNvSpPr/>
          <p:nvPr/>
        </p:nvSpPr>
        <p:spPr>
          <a:xfrm>
            <a:off x="2363788" y="1266825"/>
            <a:ext cx="952500" cy="914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6C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18" name="Google Shape;31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5200" y="623093"/>
            <a:ext cx="2133600" cy="207486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sp>
        <p:nvSpPr>
          <p:cNvPr id="319" name="Google Shape;319;p29"/>
          <p:cNvSpPr/>
          <p:nvPr/>
        </p:nvSpPr>
        <p:spPr>
          <a:xfrm rot="-5400000">
            <a:off x="5651517" y="1429153"/>
            <a:ext cx="1191011" cy="86635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6C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20" name="Google Shape;320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81800" y="477681"/>
            <a:ext cx="1865312" cy="267811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sp>
        <p:nvSpPr>
          <p:cNvPr id="321" name="Google Shape;321;p29"/>
          <p:cNvSpPr txBox="1"/>
          <p:nvPr/>
        </p:nvSpPr>
        <p:spPr>
          <a:xfrm>
            <a:off x="381000" y="3165867"/>
            <a:ext cx="2265362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Matthias Schleiden, 1838,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concluded that all plants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made of cells.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22" name="Google Shape;322;p29"/>
          <p:cNvSpPr txBox="1"/>
          <p:nvPr/>
        </p:nvSpPr>
        <p:spPr>
          <a:xfrm>
            <a:off x="3400565" y="3124200"/>
            <a:ext cx="243868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Theodor Schwann, 1839, concluded that all animals are made of cells. </a:t>
            </a:r>
            <a:endParaRPr/>
          </a:p>
        </p:txBody>
      </p:sp>
      <p:sp>
        <p:nvSpPr>
          <p:cNvPr id="323" name="Google Shape;323;p29"/>
          <p:cNvSpPr/>
          <p:nvPr/>
        </p:nvSpPr>
        <p:spPr>
          <a:xfrm>
            <a:off x="6656387" y="3196364"/>
            <a:ext cx="199072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Rudolph Virchow, 1855, concluded that all cells come from existing cells.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0" name="Google Shape;33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150" y="274875"/>
            <a:ext cx="7282926" cy="614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1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Which lead to…. THE CELL THEORY!</a:t>
            </a:r>
            <a:endParaRPr sz="3600" b="0" i="0" u="none" strike="noStrike" cap="none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6" name="Google Shape;336;p31"/>
          <p:cNvSpPr txBox="1">
            <a:spLocks noGrp="1"/>
          </p:cNvSpPr>
          <p:nvPr>
            <p:ph type="body" idx="1"/>
          </p:nvPr>
        </p:nvSpPr>
        <p:spPr>
          <a:xfrm>
            <a:off x="457200" y="2286000"/>
            <a:ext cx="82296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36"/>
              <a:buFont typeface="Noto Sans Symbols"/>
              <a:buAutoNum type="arabicParenR"/>
            </a:pPr>
            <a:r>
              <a:rPr lang="en-US" sz="36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living things are made of cells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36"/>
              <a:buFont typeface="Noto Sans Symbols"/>
              <a:buAutoNum type="arabicParenR"/>
            </a:pPr>
            <a:r>
              <a:rPr lang="en-US" sz="36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cells are the basic unit of structure and function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36"/>
              <a:buFont typeface="Noto Sans Symbols"/>
              <a:buAutoNum type="arabicParenR"/>
            </a:pPr>
            <a:r>
              <a:rPr lang="en-US" sz="36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cells come from existing cells </a:t>
            </a:r>
            <a:endParaRPr/>
          </a:p>
          <a:p>
            <a:pPr marL="342900" marR="0" lvl="0" indent="-163576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7" name="Google Shape;337;p31"/>
          <p:cNvSpPr txBox="1"/>
          <p:nvPr/>
        </p:nvSpPr>
        <p:spPr>
          <a:xfrm>
            <a:off x="2125300" y="5323075"/>
            <a:ext cx="56673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https://www.sciencedirect.com/topics/agricultural-and-biological-sciences/cell-theory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2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80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rPr lang="en-US" sz="4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Types of Microscopes</a:t>
            </a:r>
            <a:endParaRPr sz="4000" b="0" i="0" u="none" strike="noStrike" cap="none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43" name="Google Shape;343;p32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0" b="0" i="0" u="sng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Simple Microscope</a:t>
            </a:r>
            <a:r>
              <a:rPr lang="en-US"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: Made of only 1 lens, similar to a magnifying glass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0" b="0" i="0" u="sng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Compound Microscope</a:t>
            </a:r>
            <a:r>
              <a:rPr lang="en-US"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: Made of two or more lenses</a:t>
            </a:r>
            <a:endParaRPr sz="2400" b="0" i="0" u="sng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44" name="Google Shape;34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4200" y="3657600"/>
            <a:ext cx="2857500" cy="277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3"/>
          <p:cNvSpPr txBox="1">
            <a:spLocks noGrp="1"/>
          </p:cNvSpPr>
          <p:nvPr>
            <p:ph type="title"/>
          </p:nvPr>
        </p:nvSpPr>
        <p:spPr>
          <a:xfrm>
            <a:off x="919778" y="630539"/>
            <a:ext cx="70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Scanning Electron Microscope</a:t>
            </a:r>
            <a:endParaRPr sz="3600" b="0" i="0" u="none" strike="noStrike" cap="none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50" name="Google Shape;350;p33"/>
          <p:cNvSpPr txBox="1">
            <a:spLocks noGrp="1"/>
          </p:cNvSpPr>
          <p:nvPr>
            <p:ph type="body" idx="1"/>
          </p:nvPr>
        </p:nvSpPr>
        <p:spPr>
          <a:xfrm>
            <a:off x="1043517" y="2004402"/>
            <a:ext cx="6777300" cy="3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The scanning electron microscope, SEM, passes a beam of electrons over the surface of a specimen.</a:t>
            </a:r>
            <a:endParaRPr sz="2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51" name="Google Shape;351;p33"/>
          <p:cNvSpPr txBox="1"/>
          <p:nvPr/>
        </p:nvSpPr>
        <p:spPr>
          <a:xfrm>
            <a:off x="1422400" y="3276600"/>
            <a:ext cx="9398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 </a:t>
            </a:r>
            <a:endParaRPr/>
          </a:p>
        </p:txBody>
      </p:sp>
      <p:pic>
        <p:nvPicPr>
          <p:cNvPr id="352" name="Google Shape;35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5613" y="3762376"/>
            <a:ext cx="2563812" cy="23050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pic>
        <p:nvPicPr>
          <p:cNvPr id="353" name="Google Shape;353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1134" y="3762376"/>
            <a:ext cx="2747963" cy="22923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sp>
        <p:nvSpPr>
          <p:cNvPr id="354" name="Google Shape;354;p33"/>
          <p:cNvSpPr/>
          <p:nvPr/>
        </p:nvSpPr>
        <p:spPr>
          <a:xfrm rot="-5394000">
            <a:off x="1986285" y="3583047"/>
            <a:ext cx="1279525" cy="982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89996"/>
                </a:moveTo>
                <a:lnTo>
                  <a:pt x="20003" y="59992"/>
                </a:lnTo>
                <a:lnTo>
                  <a:pt x="20003" y="74994"/>
                </a:lnTo>
                <a:lnTo>
                  <a:pt x="80003" y="74994"/>
                </a:lnTo>
                <a:lnTo>
                  <a:pt x="82087" y="74838"/>
                </a:lnTo>
                <a:lnTo>
                  <a:pt x="84159" y="74342"/>
                </a:lnTo>
                <a:lnTo>
                  <a:pt x="86183" y="73520"/>
                </a:lnTo>
                <a:lnTo>
                  <a:pt x="89993" y="70976"/>
                </a:lnTo>
                <a:lnTo>
                  <a:pt x="91756" y="69269"/>
                </a:lnTo>
                <a:lnTo>
                  <a:pt x="93375" y="67283"/>
                </a:lnTo>
                <a:lnTo>
                  <a:pt x="94863" y="65065"/>
                </a:lnTo>
                <a:lnTo>
                  <a:pt x="96173" y="62645"/>
                </a:lnTo>
                <a:lnTo>
                  <a:pt x="97316" y="59992"/>
                </a:lnTo>
                <a:lnTo>
                  <a:pt x="98269" y="57199"/>
                </a:lnTo>
                <a:lnTo>
                  <a:pt x="99019" y="54267"/>
                </a:lnTo>
                <a:lnTo>
                  <a:pt x="99555" y="51242"/>
                </a:lnTo>
                <a:lnTo>
                  <a:pt x="99888" y="48139"/>
                </a:lnTo>
                <a:lnTo>
                  <a:pt x="99995" y="45005"/>
                </a:lnTo>
                <a:lnTo>
                  <a:pt x="99995" y="0"/>
                </a:lnTo>
                <a:lnTo>
                  <a:pt x="119999" y="0"/>
                </a:lnTo>
                <a:lnTo>
                  <a:pt x="119999" y="45005"/>
                </a:lnTo>
                <a:lnTo>
                  <a:pt x="119785" y="51273"/>
                </a:lnTo>
                <a:lnTo>
                  <a:pt x="119130" y="57478"/>
                </a:lnTo>
                <a:lnTo>
                  <a:pt x="118035" y="63544"/>
                </a:lnTo>
                <a:lnTo>
                  <a:pt x="116534" y="69409"/>
                </a:lnTo>
                <a:lnTo>
                  <a:pt x="114641" y="74994"/>
                </a:lnTo>
                <a:lnTo>
                  <a:pt x="112355" y="80268"/>
                </a:lnTo>
                <a:lnTo>
                  <a:pt x="109724" y="85155"/>
                </a:lnTo>
                <a:lnTo>
                  <a:pt x="106771" y="89592"/>
                </a:lnTo>
                <a:lnTo>
                  <a:pt x="103508" y="93533"/>
                </a:lnTo>
                <a:lnTo>
                  <a:pt x="99995" y="96961"/>
                </a:lnTo>
                <a:lnTo>
                  <a:pt x="96269" y="99800"/>
                </a:lnTo>
                <a:lnTo>
                  <a:pt x="92363" y="102050"/>
                </a:lnTo>
                <a:lnTo>
                  <a:pt x="88315" y="103694"/>
                </a:lnTo>
                <a:lnTo>
                  <a:pt x="80003" y="104997"/>
                </a:lnTo>
                <a:lnTo>
                  <a:pt x="20003" y="104997"/>
                </a:lnTo>
                <a:lnTo>
                  <a:pt x="20003" y="119999"/>
                </a:lnTo>
                <a:close/>
              </a:path>
            </a:pathLst>
          </a:custGeom>
          <a:solidFill>
            <a:schemeClr val="accent1">
              <a:alpha val="784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55" name="Google Shape;355;p33"/>
          <p:cNvSpPr txBox="1"/>
          <p:nvPr/>
        </p:nvSpPr>
        <p:spPr>
          <a:xfrm>
            <a:off x="4993878" y="3433505"/>
            <a:ext cx="3647281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 viewing of an ant's head </a:t>
            </a:r>
            <a:endParaRPr/>
          </a:p>
        </p:txBody>
      </p:sp>
      <p:sp>
        <p:nvSpPr>
          <p:cNvPr id="356" name="Google Shape;356;p33"/>
          <p:cNvSpPr txBox="1"/>
          <p:nvPr/>
        </p:nvSpPr>
        <p:spPr>
          <a:xfrm>
            <a:off x="1966913" y="6245225"/>
            <a:ext cx="5346303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cannot be used to view living specimen </a:t>
            </a: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587351" y="528938"/>
            <a:ext cx="59955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www.youtube.com/watch?v=yutNM8AIkkk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https://www.nikonsmallworld.com/galleries/photomicrography-competition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4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Transmission Electron Microscope</a:t>
            </a:r>
            <a:endParaRPr sz="3600" b="0" i="0" u="none" strike="noStrike" cap="none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62" name="Google Shape;362;p34"/>
          <p:cNvSpPr txBox="1"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The transmission electron microscope, TEM, passes a beam of electrons through thin slices of a specimen.</a:t>
            </a:r>
            <a:endParaRPr/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63" name="Google Shape;36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3751076"/>
            <a:ext cx="3336925" cy="23241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pic>
        <p:nvPicPr>
          <p:cNvPr id="364" name="Google Shape;36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14801" y="3654053"/>
            <a:ext cx="1095199" cy="251814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sp>
        <p:nvSpPr>
          <p:cNvPr id="365" name="Google Shape;365;p34"/>
          <p:cNvSpPr txBox="1"/>
          <p:nvPr/>
        </p:nvSpPr>
        <p:spPr>
          <a:xfrm>
            <a:off x="4948780" y="3467982"/>
            <a:ext cx="31929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 viewing of a bacterium </a:t>
            </a:r>
            <a:endParaRPr/>
          </a:p>
        </p:txBody>
      </p:sp>
      <p:sp>
        <p:nvSpPr>
          <p:cNvPr id="366" name="Google Shape;366;p34"/>
          <p:cNvSpPr txBox="1"/>
          <p:nvPr/>
        </p:nvSpPr>
        <p:spPr>
          <a:xfrm>
            <a:off x="2449861" y="6248400"/>
            <a:ext cx="3733799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Cannot view living organisms </a:t>
            </a:r>
            <a:endParaRPr/>
          </a:p>
        </p:txBody>
      </p:sp>
      <p:sp>
        <p:nvSpPr>
          <p:cNvPr id="367" name="Google Shape;367;p34"/>
          <p:cNvSpPr txBox="1"/>
          <p:nvPr/>
        </p:nvSpPr>
        <p:spPr>
          <a:xfrm>
            <a:off x="990600" y="4315341"/>
            <a:ext cx="7640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 </a:t>
            </a:r>
            <a:endParaRPr/>
          </a:p>
        </p:txBody>
      </p:sp>
      <p:sp>
        <p:nvSpPr>
          <p:cNvPr id="368" name="Google Shape;368;p34"/>
          <p:cNvSpPr/>
          <p:nvPr/>
        </p:nvSpPr>
        <p:spPr>
          <a:xfrm>
            <a:off x="1910665" y="4402122"/>
            <a:ext cx="551896" cy="2825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30009"/>
                </a:moveTo>
                <a:lnTo>
                  <a:pt x="85698" y="30009"/>
                </a:lnTo>
                <a:lnTo>
                  <a:pt x="85698" y="0"/>
                </a:lnTo>
                <a:lnTo>
                  <a:pt x="119999" y="59980"/>
                </a:lnTo>
                <a:lnTo>
                  <a:pt x="85698" y="119999"/>
                </a:lnTo>
                <a:lnTo>
                  <a:pt x="85698" y="89989"/>
                </a:lnTo>
                <a:lnTo>
                  <a:pt x="0" y="89989"/>
                </a:lnTo>
                <a:close/>
              </a:path>
            </a:pathLst>
          </a:custGeom>
          <a:solidFill>
            <a:schemeClr val="accent1">
              <a:alpha val="784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40"/>
            <a:ext cx="3976933" cy="5302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4"/>
          <a:stretch/>
        </p:blipFill>
        <p:spPr>
          <a:xfrm rot="5400000">
            <a:off x="4401514" y="605200"/>
            <a:ext cx="4020529" cy="441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4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6110</TotalTime>
  <Words>327</Words>
  <Application>Microsoft Office PowerPoint</Application>
  <PresentationFormat>On-screen Show (4:3)</PresentationFormat>
  <Paragraphs>71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Questrial</vt:lpstr>
      <vt:lpstr>Ruge Boogie</vt:lpstr>
      <vt:lpstr>Tahoma</vt:lpstr>
      <vt:lpstr>Comic Sans MS</vt:lpstr>
      <vt:lpstr>Arial</vt:lpstr>
      <vt:lpstr>Noto Sans Symbols</vt:lpstr>
      <vt:lpstr>Calibri</vt:lpstr>
      <vt:lpstr>Austin</vt:lpstr>
      <vt:lpstr>Default Design</vt:lpstr>
      <vt:lpstr>Cells!</vt:lpstr>
      <vt:lpstr>History of the Cell</vt:lpstr>
      <vt:lpstr>PowerPoint Presentation</vt:lpstr>
      <vt:lpstr>PowerPoint Presentation</vt:lpstr>
      <vt:lpstr>Which lead to…. THE CELL THEORY!</vt:lpstr>
      <vt:lpstr>Types of Microscopes</vt:lpstr>
      <vt:lpstr>Scanning Electron Microscope</vt:lpstr>
      <vt:lpstr>Transmission Electron Microscope</vt:lpstr>
      <vt:lpstr>PowerPoint Presentation</vt:lpstr>
      <vt:lpstr>Other Scientists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Cells!</dc:title>
  <dc:creator>Harabin, Richard</dc:creator>
  <cp:lastModifiedBy>Harabin, Richard</cp:lastModifiedBy>
  <cp:revision>11</cp:revision>
  <dcterms:modified xsi:type="dcterms:W3CDTF">2020-03-04T16:15:08Z</dcterms:modified>
</cp:coreProperties>
</file>