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5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4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5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B33F-B905-4ECC-BBED-D4B7A739E40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E1DC-1E4C-44E5-B695-F13C34515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7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" y="249814"/>
            <a:ext cx="3721100" cy="56630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Manta Ray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Animalia</a:t>
            </a:r>
          </a:p>
          <a:p>
            <a:pPr>
              <a:lnSpc>
                <a:spcPct val="115000"/>
              </a:lnSpc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Chordata</a:t>
            </a:r>
          </a:p>
          <a:p>
            <a:pPr>
              <a:lnSpc>
                <a:spcPct val="115000"/>
              </a:lnSpc>
            </a:pPr>
            <a:r>
              <a:rPr lang="en-US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Chondrichthyes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Rajiformes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Myliobatidae</a:t>
            </a:r>
            <a:endParaRPr lang="en-US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Manta</a:t>
            </a:r>
          </a:p>
          <a:p>
            <a:r>
              <a:rPr lang="en-US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birostris</a:t>
            </a: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pic>
        <p:nvPicPr>
          <p:cNvPr id="1026" name="Picture 10" descr="http://blogs.discovery.com/.a/6a00d8341bf67c53ef017d3ce6bb5a970c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768" y="3411558"/>
            <a:ext cx="3871864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05400" y="188259"/>
            <a:ext cx="66167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What family does the Manta belong to?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2) What class does the manta belong to?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Write out the abbreviated scientific name for the Manta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5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200" y="389514"/>
            <a:ext cx="2349500" cy="45489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Panda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Animalia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Chordata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Mammalia</a:t>
            </a: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Carnivora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Ailuridae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Ailurus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fulgens</a:t>
            </a:r>
            <a:endParaRPr lang="en-US" sz="3200" dirty="0"/>
          </a:p>
        </p:txBody>
      </p:sp>
      <p:pic>
        <p:nvPicPr>
          <p:cNvPr id="2050" name="Picture 13" descr="http://rateeveryanimal.com/wp-content/uploads/2011/11/hi-red-pa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3361927"/>
            <a:ext cx="2887663" cy="2857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83263" y="389514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What class does the red Panda belong to?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How many scientific categories does the Red Panda share with the Manta?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635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00" y="127439"/>
            <a:ext cx="3149600" cy="4589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Mako</a:t>
            </a: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Shark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Animalia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Chordata</a:t>
            </a: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Chondricthyes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Lamniformes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Lamnidae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Isurus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oxyrinchus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16" descr="http://dsc.discovery.com/sharks/shark-types/shortfin-mako-sh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3979863"/>
            <a:ext cx="37623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68800" y="230088"/>
            <a:ext cx="6096000" cy="402328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Write out the scientific name for the 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Mako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Shark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7) What species on this worksheet is the closest relative of the </a:t>
            </a: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Mako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Shark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1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00" y="190939"/>
            <a:ext cx="3695700" cy="4589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Widow Spider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Animalia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Arthropoda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Arachnida</a:t>
            </a: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Aranae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Theridiidae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Latrodectus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mactans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7" descr="http://www.calpoison.com/public/black-wid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907" y="334963"/>
            <a:ext cx="2194831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83100" y="1794437"/>
            <a:ext cx="60960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What class does the Black Widow belong to?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Write the scientific name for the Black Widow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1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0614"/>
            <a:ext cx="3535363" cy="5106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6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Morel Mushroom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Fungi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Ascomycota</a:t>
            </a:r>
          </a:p>
          <a:p>
            <a:pPr>
              <a:lnSpc>
                <a:spcPct val="115000"/>
              </a:lnSpc>
            </a:pP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Pezizomycetes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Pezizales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Morchellaceae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Morchella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gigas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pic>
        <p:nvPicPr>
          <p:cNvPr id="5122" name="Picture 4" descr="http://www.morelsandmore.com/Morchella-esculenta-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308388"/>
            <a:ext cx="2822891" cy="309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120254" y="300614"/>
            <a:ext cx="4779646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What kingdom does the Morel belong to?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genus does the morel belong to?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Write out the abbreviated scientific name for the Morel.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86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300614"/>
            <a:ext cx="2908300" cy="45489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Purple Lupine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Plantae</a:t>
            </a: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Magnoliophyta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Magnoliosida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Fabales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Fabaceae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Lupinus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tupini</a:t>
            </a:r>
            <a:endParaRPr lang="en-US" sz="3200" dirty="0"/>
          </a:p>
        </p:txBody>
      </p:sp>
      <p:pic>
        <p:nvPicPr>
          <p:cNvPr id="6146" name="Picture 1" descr="http://cdn.c.photoshelter.com/img-get/I0000U69TQnRkk.8/s/600/600/Pink-Purple-Lup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162" y="300614"/>
            <a:ext cx="2078037" cy="383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51200" y="623939"/>
            <a:ext cx="6096000" cy="5413790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13) What phylum does Purple Lupine belong to?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14) What order does the Lupine belong to?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15) Write out the correct binomial name for the Lupine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2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Fell, Morgan</dc:creator>
  <cp:lastModifiedBy>Fell, Morgan</cp:lastModifiedBy>
  <cp:revision>2</cp:revision>
  <cp:lastPrinted>2016-09-01T12:12:53Z</cp:lastPrinted>
  <dcterms:created xsi:type="dcterms:W3CDTF">2016-09-01T12:12:35Z</dcterms:created>
  <dcterms:modified xsi:type="dcterms:W3CDTF">2016-09-01T12:13:10Z</dcterms:modified>
</cp:coreProperties>
</file>