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Garamond" panose="02020404030301010803" pitchFamily="18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51b30d8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51b30d8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2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8" name="Google Shape;18;p2" descr="HD-PanelTitleR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2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" name="Google Shape;20;p2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2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  <a:defRPr sz="5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ctr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" name="Google Shape;27;p2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  <a:defRPr sz="3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8" name="Google Shape;98;p12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07" name="Google Shape;107;p13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08" name="Google Shape;108;p13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  <a:defRPr sz="3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23" name="Google Shape;123;p15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24" name="Google Shape;124;p15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2" name="Google Shape;132;p16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9" name="Google Shape;139;p1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3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6" name="Google Shape;146;p18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5" name="Google Shape;45;p5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Google Shape;47;p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672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3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672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4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3" name="Google Shape;63;p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9" name="Google Shape;69;p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7" name="Google Shape;77;p9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  <a:defRPr sz="2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" name="Google Shape;7;p1" descr="HD-PanelContent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8;p1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" name="Google Shape;9;p1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0;p1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</a:pPr>
            <a:r>
              <a:rPr lang="en-US" sz="5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Characteristics of Life</a:t>
            </a:r>
            <a:endParaRPr sz="5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2" name="Google Shape;152;p19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What characteristics must something have in order to be considered living?</a:t>
            </a:r>
            <a:endParaRPr sz="21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9607" y="6355830"/>
            <a:ext cx="4123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https://www.youtube.com/watch?v=7L7x0BAqWis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Regulation</a:t>
            </a:r>
            <a:endParaRPr sz="4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7" name="Google Shape;217;p28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Maintaining an internal balance (</a:t>
            </a:r>
            <a:r>
              <a:rPr lang="en-US" sz="2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AKA homeostasis</a:t>
            </a:r>
            <a:r>
              <a:rPr lang="en-US"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)</a:t>
            </a:r>
            <a:endParaRPr/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Controlling and regulating various activities by: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Cell communication, sense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Examples: Nervous system, Hormones</a:t>
            </a:r>
            <a:endParaRPr sz="20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18" name="Google Shape;218;p28"/>
          <p:cNvPicPr preferRelativeResize="0"/>
          <p:nvPr/>
        </p:nvPicPr>
        <p:blipFill rotWithShape="1">
          <a:blip r:embed="rId3">
            <a:alphaModFix/>
          </a:blip>
          <a:srcRect t="77152" r="49505"/>
          <a:stretch/>
        </p:blipFill>
        <p:spPr>
          <a:xfrm>
            <a:off x="7636882" y="3960104"/>
            <a:ext cx="4196979" cy="251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263" y="322917"/>
            <a:ext cx="2365453" cy="19630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343020" y="711199"/>
            <a:ext cx="4161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https://www.youtube.com/watch?v=s70mJ9DyC6s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Nutrition</a:t>
            </a:r>
            <a:endParaRPr sz="4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5" name="Google Shape;225;p29"/>
          <p:cNvSpPr txBox="1">
            <a:spLocks noGrp="1"/>
          </p:cNvSpPr>
          <p:nvPr>
            <p:ph type="body" idx="1"/>
          </p:nvPr>
        </p:nvSpPr>
        <p:spPr>
          <a:xfrm>
            <a:off x="708660" y="2421465"/>
            <a:ext cx="10767060" cy="393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Gathering and eating the food sources needed to create energy</a:t>
            </a:r>
            <a:endParaRPr/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Living things MUST obtain energy and nutrients from the environment:</a:t>
            </a:r>
            <a:endParaRPr/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Two ways to get energy: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Autotroph: make their own food (glucose)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Heterotroph: cannot make their own food (glucose)</a:t>
            </a:r>
            <a:endParaRPr/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Two ways to get material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Producers: get carbon from CO2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Consumers: get carbon from producers</a:t>
            </a:r>
            <a:endParaRPr sz="20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26" name="Google Shape;226;p29"/>
          <p:cNvPicPr preferRelativeResize="0"/>
          <p:nvPr/>
        </p:nvPicPr>
        <p:blipFill rotWithShape="1">
          <a:blip r:embed="rId3">
            <a:alphaModFix/>
          </a:blip>
          <a:srcRect l="47030" b="76028"/>
          <a:stretch/>
        </p:blipFill>
        <p:spPr>
          <a:xfrm>
            <a:off x="1522643" y="639440"/>
            <a:ext cx="2979136" cy="17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8773" y="3682378"/>
            <a:ext cx="3353091" cy="2310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Growth &amp; Development</a:t>
            </a:r>
            <a:endParaRPr sz="4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3" name="Google Shape;233;p30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Increasing in size &amp; changing into a better form.</a:t>
            </a:r>
            <a:endParaRPr dirty="0"/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Development is a change in form from child to </a:t>
            </a:r>
            <a:r>
              <a:rPr lang="en-US" sz="2400" b="0" i="0" u="none" strike="noStrike" cap="none" dirty="0" smtClean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adult</a:t>
            </a:r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b="1" u="sng" dirty="0" smtClean="0">
                <a:solidFill>
                  <a:srgbClr val="FF0000"/>
                </a:solidFill>
              </a:rPr>
              <a:t>Metamorphosis</a:t>
            </a:r>
            <a:endParaRPr b="1" u="sng" dirty="0">
              <a:solidFill>
                <a:srgbClr val="FF0000"/>
              </a:solidFill>
            </a:endParaRPr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Involves an increase in:</a:t>
            </a:r>
            <a:endParaRPr dirty="0"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Number of cells (multicellular)</a:t>
            </a:r>
            <a:endParaRPr dirty="0"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Size of cells (unicellular)</a:t>
            </a:r>
            <a:endParaRPr dirty="0"/>
          </a:p>
          <a:p>
            <a:pPr marL="742950" marR="0" lvl="1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</a:pPr>
            <a:endParaRPr sz="2000" b="0" i="0" u="none" strike="noStrike" cap="none" dirty="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34" name="Google Shape;234;p30"/>
          <p:cNvPicPr preferRelativeResize="0"/>
          <p:nvPr/>
        </p:nvPicPr>
        <p:blipFill rotWithShape="1">
          <a:blip r:embed="rId3">
            <a:alphaModFix/>
          </a:blip>
          <a:srcRect l="48021" t="20227" r="1983" b="53182"/>
          <a:stretch/>
        </p:blipFill>
        <p:spPr>
          <a:xfrm>
            <a:off x="8159262" y="3833445"/>
            <a:ext cx="3024554" cy="212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275" y="847218"/>
            <a:ext cx="1444877" cy="1438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45120" y="835025"/>
            <a:ext cx="1938696" cy="145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763" y="746809"/>
            <a:ext cx="2438611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922195" y="5176142"/>
            <a:ext cx="548688" cy="871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0383" y="3380881"/>
            <a:ext cx="548688" cy="871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7068" y="1309818"/>
            <a:ext cx="548688" cy="871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95304" y="1521254"/>
            <a:ext cx="2133785" cy="1597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89511" y="2673684"/>
            <a:ext cx="1707028" cy="2286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56961" y="3816783"/>
            <a:ext cx="2237426" cy="2798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Respiration</a:t>
            </a:r>
            <a:endParaRPr sz="4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3" name="Google Shape;253;p32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The act of breaking the food down into </a:t>
            </a:r>
            <a:r>
              <a:rPr lang="en-US" sz="2400" b="0" i="0" u="none" strike="noStrike" cap="none" dirty="0" smtClean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energy </a:t>
            </a:r>
            <a:r>
              <a:rPr lang="en-US" sz="2400" b="1" i="0" u="sng" strike="noStrike" cap="none" dirty="0" smtClean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ATP</a:t>
            </a:r>
            <a:r>
              <a:rPr lang="en-US" sz="2400" b="0" i="0" u="none" strike="noStrike" cap="none" dirty="0" smtClean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dirty="0"/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Two types:</a:t>
            </a:r>
            <a:endParaRPr dirty="0"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Anaerobic: Does NOT use oxygen</a:t>
            </a:r>
            <a:endParaRPr dirty="0"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Aerobic: Uses oxygen</a:t>
            </a:r>
            <a:endParaRPr sz="2000" b="0" i="0" u="none" strike="noStrike" cap="none" dirty="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54" name="Google Shape;254;p32"/>
          <p:cNvPicPr preferRelativeResize="0"/>
          <p:nvPr/>
        </p:nvPicPr>
        <p:blipFill rotWithShape="1">
          <a:blip r:embed="rId3">
            <a:alphaModFix/>
          </a:blip>
          <a:srcRect l="49504" t="47191" b="27717"/>
          <a:stretch/>
        </p:blipFill>
        <p:spPr>
          <a:xfrm>
            <a:off x="1629507" y="715106"/>
            <a:ext cx="2391738" cy="1570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0744" y="3092680"/>
            <a:ext cx="3445853" cy="2783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Reproduction</a:t>
            </a:r>
            <a:endParaRPr sz="4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1" name="Google Shape;261;p3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Asexual and sexual</a:t>
            </a:r>
            <a:endParaRPr/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Internal and External Fertilization</a:t>
            </a:r>
            <a:endParaRPr/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Eggs and Live Birth</a:t>
            </a:r>
            <a:endParaRPr sz="2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62" name="Google Shape;262;p33"/>
          <p:cNvPicPr preferRelativeResize="0"/>
          <p:nvPr/>
        </p:nvPicPr>
        <p:blipFill rotWithShape="1">
          <a:blip r:embed="rId3">
            <a:alphaModFix/>
          </a:blip>
          <a:srcRect l="48020" t="71534"/>
          <a:stretch/>
        </p:blipFill>
        <p:spPr>
          <a:xfrm>
            <a:off x="6266746" y="2556932"/>
            <a:ext cx="4802183" cy="3475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615" y="4155442"/>
            <a:ext cx="2756758" cy="2034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</a:pPr>
            <a:r>
              <a:rPr lang="en-US" sz="3959"/>
              <a:t>Worm Time</a:t>
            </a:r>
            <a:endParaRPr sz="3959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69" name="Google Shape;269;p34" descr="https://lh6.googleusercontent.com/nrkeHySjQS8YfOkdxVWp78naU_CdFigtXWUR0XDI_f-6vVY5hst7RGLmxhekdKIp7b2N57TBqgSC6lpxrLO_MY6_c4shFRutHi_zC7DF4w9zyhe79oJXQ8vHSUIKxCOEje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000" y="1976477"/>
            <a:ext cx="6210300" cy="40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6700" y="2438399"/>
            <a:ext cx="5302901" cy="2784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5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110490" algn="l" rtl="0">
              <a:spcBef>
                <a:spcPts val="480"/>
              </a:spcBef>
              <a:spcAft>
                <a:spcPts val="600"/>
              </a:spcAft>
              <a:buNone/>
            </a:pPr>
            <a:endParaRPr/>
          </a:p>
        </p:txBody>
      </p:sp>
      <p:pic>
        <p:nvPicPr>
          <p:cNvPr id="277" name="Google Shape;27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8157" y="0"/>
            <a:ext cx="8915687" cy="682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89" y="254832"/>
            <a:ext cx="7809875" cy="3046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948" y="2593298"/>
            <a:ext cx="5531145" cy="368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4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Biology</a:t>
            </a:r>
            <a:endParaRPr sz="4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8" name="Google Shape;158;p20"/>
          <p:cNvSpPr txBox="1">
            <a:spLocks noGrp="1"/>
          </p:cNvSpPr>
          <p:nvPr>
            <p:ph type="body" idx="1"/>
          </p:nvPr>
        </p:nvSpPr>
        <p:spPr>
          <a:xfrm>
            <a:off x="1096109" y="2716879"/>
            <a:ext cx="4425461" cy="2425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The study of living things</a:t>
            </a:r>
            <a:endParaRPr/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Bio = life</a:t>
            </a:r>
            <a:endParaRPr/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-ology = study of</a:t>
            </a:r>
            <a:endParaRPr/>
          </a:p>
        </p:txBody>
      </p:sp>
      <p:sp>
        <p:nvSpPr>
          <p:cNvPr id="159" name="Google Shape;159;p20"/>
          <p:cNvSpPr txBox="1"/>
          <p:nvPr/>
        </p:nvSpPr>
        <p:spPr>
          <a:xfrm>
            <a:off x="5017477" y="2556932"/>
            <a:ext cx="6435969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Living things are classified into five kingdoms: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Animals</a:t>
            </a:r>
            <a:endParaRPr sz="24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Plants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Fungi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Protists</a:t>
            </a:r>
            <a:endParaRPr sz="24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Bacteria</a:t>
            </a:r>
            <a:endParaRPr sz="24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1096109" y="2556932"/>
            <a:ext cx="3827583" cy="2190914"/>
          </a:xfrm>
          <a:prstGeom prst="rect">
            <a:avLst/>
          </a:prstGeom>
          <a:noFill/>
          <a:ln w="15875" cap="flat" cmpd="sng">
            <a:solidFill>
              <a:srgbClr val="5F6F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61" name="Google Shape;16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2100" y="3380154"/>
            <a:ext cx="2051538" cy="2735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Living vs. Nonliving</a:t>
            </a:r>
            <a:endParaRPr sz="4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7" name="Google Shape;167;p21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Living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Biotic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Called Organisms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Made up of cells (Unicellular and multicellular)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Examples: Plants, Animals, People</a:t>
            </a:r>
            <a:endParaRPr sz="20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68" name="Google Shape;16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5177" y="2813367"/>
            <a:ext cx="3741420" cy="280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Nonliving</a:t>
            </a:r>
            <a:endParaRPr sz="4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4" name="Google Shape;174;p22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Abiotic</a:t>
            </a:r>
            <a:endParaRPr/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Examples: Soil, Rocks Water, Air</a:t>
            </a:r>
            <a:endParaRPr sz="2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75" name="Google Shape;17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37960" y="2719070"/>
            <a:ext cx="3992880" cy="2994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STERNGRR FLIP CHART</a:t>
            </a:r>
            <a:endParaRPr sz="4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1" name="Google Shape;181;p2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Paper, Scissors, Pencil</a:t>
            </a:r>
            <a:endParaRPr sz="2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82" name="Google Shape;18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9090" y="2235288"/>
            <a:ext cx="2997709" cy="3962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/>
          <p:nvPr/>
        </p:nvSpPr>
        <p:spPr>
          <a:xfrm>
            <a:off x="844062" y="855785"/>
            <a:ext cx="9366738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Synthesis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Transport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Excretion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Regulation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Nutrition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Growth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Respiration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Reproduction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Synthesis</a:t>
            </a:r>
            <a:endParaRPr sz="4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3" name="Google Shape;193;p25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How organisms build necessary molecules</a:t>
            </a:r>
            <a:endParaRPr/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Examples: 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Photosynthesis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Protein Synthesis</a:t>
            </a:r>
            <a:endParaRPr/>
          </a:p>
          <a:p>
            <a:pPr marL="285750" marR="0" lvl="0" indent="-11049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endParaRPr sz="2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94" name="Google Shape;194;p25"/>
          <p:cNvPicPr preferRelativeResize="0"/>
          <p:nvPr/>
        </p:nvPicPr>
        <p:blipFill rotWithShape="1">
          <a:blip r:embed="rId3">
            <a:alphaModFix/>
          </a:blip>
          <a:srcRect l="-495" t="1" r="50990" b="77525"/>
          <a:stretch/>
        </p:blipFill>
        <p:spPr>
          <a:xfrm>
            <a:off x="6390344" y="3283834"/>
            <a:ext cx="4771293" cy="2862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5530" y="440621"/>
            <a:ext cx="2067650" cy="18453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843136" y="674355"/>
            <a:ext cx="5865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https://www.youtube.com/watch?v=om9iq4mo9fI&amp;disable_polymer=true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Transport</a:t>
            </a:r>
            <a:endParaRPr sz="4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1" name="Google Shape;201;p26"/>
          <p:cNvSpPr txBox="1">
            <a:spLocks noGrp="1"/>
          </p:cNvSpPr>
          <p:nvPr>
            <p:ph type="body" idx="1"/>
          </p:nvPr>
        </p:nvSpPr>
        <p:spPr>
          <a:xfrm>
            <a:off x="3103392" y="2556931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Moving materials throughout an organisms system</a:t>
            </a:r>
            <a:endParaRPr/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Transport includes: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Circulation for many cells</a:t>
            </a:r>
            <a:endParaRPr/>
          </a:p>
          <a:p>
            <a:pPr marL="1200150" marR="0" lvl="2" indent="-285750" algn="l" rtl="0"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Circulatory System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Absorption for single cells</a:t>
            </a:r>
            <a:endParaRPr/>
          </a:p>
          <a:p>
            <a:pPr marL="1200150" marR="0" lvl="2" indent="-285750" algn="l" rtl="0"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Diffusion </a:t>
            </a:r>
            <a:endParaRPr/>
          </a:p>
          <a:p>
            <a:pPr marL="1200150" marR="0" lvl="2" indent="-285750" algn="l" rtl="0"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Osmosis</a:t>
            </a:r>
            <a:endParaRPr/>
          </a:p>
          <a:p>
            <a:pPr marL="1200150" marR="0" lvl="2" indent="-154305" algn="l" rtl="0"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</a:pPr>
            <a:endParaRPr sz="18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02" name="Google Shape;202;p26"/>
          <p:cNvPicPr preferRelativeResize="0"/>
          <p:nvPr/>
        </p:nvPicPr>
        <p:blipFill rotWithShape="1">
          <a:blip r:embed="rId3">
            <a:alphaModFix/>
          </a:blip>
          <a:srcRect t="22099" r="50000" b="46441"/>
          <a:stretch/>
        </p:blipFill>
        <p:spPr>
          <a:xfrm>
            <a:off x="7901823" y="3446251"/>
            <a:ext cx="3247410" cy="270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9908" y="2731894"/>
            <a:ext cx="2060627" cy="2969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Excretion</a:t>
            </a:r>
            <a:endParaRPr sz="4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9" name="Google Shape;209;p27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The removal of waste.</a:t>
            </a:r>
            <a:endParaRPr/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How does an organism get rid of waste?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Diffusion, Osmosis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Organs, Organ systems</a:t>
            </a:r>
            <a:endParaRPr sz="20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10" name="Google Shape;210;p27"/>
          <p:cNvPicPr preferRelativeResize="0"/>
          <p:nvPr/>
        </p:nvPicPr>
        <p:blipFill rotWithShape="1">
          <a:blip r:embed="rId3">
            <a:alphaModFix/>
          </a:blip>
          <a:srcRect t="50562" r="48020" b="22474"/>
          <a:stretch/>
        </p:blipFill>
        <p:spPr>
          <a:xfrm>
            <a:off x="7690221" y="773723"/>
            <a:ext cx="3341194" cy="2290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5572" y="2965892"/>
            <a:ext cx="2591025" cy="333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2856</TotalTime>
  <Words>326</Words>
  <Application>Microsoft Office PowerPoint</Application>
  <PresentationFormat>Widescreen</PresentationFormat>
  <Paragraphs>83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Garamond</vt:lpstr>
      <vt:lpstr>Arial</vt:lpstr>
      <vt:lpstr>Organic</vt:lpstr>
      <vt:lpstr>Characteristics of Life</vt:lpstr>
      <vt:lpstr>Biology</vt:lpstr>
      <vt:lpstr>Living vs. Nonliving</vt:lpstr>
      <vt:lpstr>Nonliving</vt:lpstr>
      <vt:lpstr>STERNGRR FLIP CHART</vt:lpstr>
      <vt:lpstr>PowerPoint Presentation</vt:lpstr>
      <vt:lpstr>Synthesis</vt:lpstr>
      <vt:lpstr>Transport</vt:lpstr>
      <vt:lpstr>Excretion</vt:lpstr>
      <vt:lpstr>Regulation</vt:lpstr>
      <vt:lpstr>Nutrition</vt:lpstr>
      <vt:lpstr>Growth &amp; Development</vt:lpstr>
      <vt:lpstr>PowerPoint Presentation</vt:lpstr>
      <vt:lpstr>Respiration</vt:lpstr>
      <vt:lpstr>Reproduction</vt:lpstr>
      <vt:lpstr>Worm Time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Characteristics of Life</dc:title>
  <cp:lastModifiedBy>Harabin, Richard</cp:lastModifiedBy>
  <cp:revision>13</cp:revision>
  <dcterms:modified xsi:type="dcterms:W3CDTF">2019-08-28T10:26:50Z</dcterms:modified>
</cp:coreProperties>
</file>