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59" r:id="rId6"/>
    <p:sldId id="260" r:id="rId7"/>
    <p:sldId id="266" r:id="rId8"/>
    <p:sldId id="262" r:id="rId9"/>
    <p:sldId id="269" r:id="rId10"/>
    <p:sldId id="263" r:id="rId11"/>
    <p:sldId id="264" r:id="rId12"/>
    <p:sldId id="272" r:id="rId13"/>
    <p:sldId id="267" r:id="rId14"/>
    <p:sldId id="265" r:id="rId15"/>
    <p:sldId id="261" r:id="rId16"/>
    <p:sldId id="268" r:id="rId17"/>
    <p:sldId id="271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3f3f82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3f3f82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5309a90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5309a90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3bc4776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3bc4776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5309a90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5309a90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7TmcXYp8xu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hannel.nationalgeographic.com/videos/transgenic-animal-creation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theguardian.com/science/2014/oct/21/paralysed-darek-fidyka-pioneering-surgery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qOW5e4BgEa4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ZlZeHGCs3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-Qry1gYYDC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66800" y="762000"/>
            <a:ext cx="6781800" cy="369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QOD: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relationship is most similar to the relationship below?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Publisher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Truck : Factory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: Lock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Baker : Pie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50" y="-229775"/>
            <a:ext cx="6753300" cy="25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1338150" y="6100375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https://www.youtube.com/watch?v=7TmcXYp8xu4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http://news.nationalgeographic.com/news/2011/04/110405-nsf-oil-somasundaran-video/</a:t>
            </a:r>
            <a:endParaRPr dirty="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3200" y="1725775"/>
            <a:ext cx="5909926" cy="28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5547" y="3337400"/>
            <a:ext cx="5048454" cy="25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5470650" y="1505425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https://www.youtube.com/watch?v=jAhjPd4uNFY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50" y="231125"/>
            <a:ext cx="8583999" cy="62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788439"/>
            <a:ext cx="8201025" cy="576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5" y="223761"/>
            <a:ext cx="904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https://www.independent.co.uk/news/science/drought-resistant-crops-plants-genetic-engineering-a8091816.html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50" y="546100"/>
            <a:ext cx="7679700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796975" y="167275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http://channel.nationalgeographic.com/videos/transgenic-animal-creations/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https://www.youtube.com/watch?v=QYH2uQ0xt5Q</a:t>
            </a:r>
            <a:endParaRPr dirty="0"/>
          </a:p>
        </p:txBody>
      </p:sp>
      <p:sp>
        <p:nvSpPr>
          <p:cNvPr id="154" name="Google Shape;154;p24"/>
          <p:cNvSpPr txBox="1"/>
          <p:nvPr/>
        </p:nvSpPr>
        <p:spPr>
          <a:xfrm>
            <a:off x="649400" y="6425075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https://www.youtube.com/watch?v=sH4bi60alZU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50" y="448725"/>
            <a:ext cx="8328050" cy="55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900" y="250775"/>
            <a:ext cx="5200175" cy="62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-39375" y="0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https://www.youtube.com/watch?v=AkBUriMK9u8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838200"/>
            <a:ext cx="67056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 descr="http://farm2.static.flickr.com/1416/685755985_22a147affe_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476" y="3437982"/>
            <a:ext cx="3289177" cy="2436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1200375" y="0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https://www.theguardian.com/science/2014/oct/21/paralysed-darek-fidyka-pioneering-surgery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https://www.youtube.com/watch?v=t3g26p9Mh_k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77035" y="6377232"/>
            <a:ext cx="833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https://www.hopkinsmedicine.org/institute_cell_engineering/research_programs/stem_cell_biology.html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777" y="3277952"/>
            <a:ext cx="4177079" cy="275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8" y="1078523"/>
            <a:ext cx="8918922" cy="4942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267450"/>
            <a:ext cx="11051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https://www.researchgate.net/figure/Types-of-stem-cells-As-reported-there-are-several-types-of-stem-cells-with-different_fig1_318107548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1066800" y="1143000"/>
            <a:ext cx="70104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March 26</a:t>
            </a:r>
            <a:r>
              <a:rPr lang="en-US" sz="28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Mutations Review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Biotechnology Notes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Genome Project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Biotechnology Web-Search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52400"/>
            <a:ext cx="6858000" cy="629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07" y="3897983"/>
            <a:ext cx="4256322" cy="2493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38" t="11247" r="10208" b="15737"/>
          <a:stretch/>
        </p:blipFill>
        <p:spPr>
          <a:xfrm>
            <a:off x="90733" y="123808"/>
            <a:ext cx="4807670" cy="352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804" t="8176" r="36521" b="14746"/>
          <a:stretch/>
        </p:blipFill>
        <p:spPr>
          <a:xfrm>
            <a:off x="4746004" y="697583"/>
            <a:ext cx="4194928" cy="50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609600"/>
            <a:ext cx="59055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r22_chromosome"/>
          <p:cNvPicPr preferRelativeResize="0"/>
          <p:nvPr/>
        </p:nvPicPr>
        <p:blipFill rotWithShape="1">
          <a:blip r:embed="rId4">
            <a:alphaModFix/>
          </a:blip>
          <a:srcRect b="3998"/>
          <a:stretch/>
        </p:blipFill>
        <p:spPr>
          <a:xfrm>
            <a:off x="2286000" y="3429000"/>
            <a:ext cx="3903662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5224675" y="364050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u="sng" dirty="0">
                <a:solidFill>
                  <a:schemeClr val="hlink"/>
                </a:solidFill>
                <a:hlinkClick r:id="rId5"/>
              </a:rPr>
              <a:t>https://</a:t>
            </a:r>
            <a:r>
              <a:rPr lang="en-US" u="sng" dirty="0" smtClean="0">
                <a:solidFill>
                  <a:schemeClr val="hlink"/>
                </a:solidFill>
                <a:hlinkClick r:id="rId5"/>
              </a:rPr>
              <a:t>www.youtube.com/watch?v=qOW5e4BgEa4</a:t>
            </a:r>
            <a:endParaRPr lang="en-US" u="sng" dirty="0" smtClean="0">
              <a:solidFill>
                <a:schemeClr val="hlink"/>
              </a:solidFill>
            </a:endParaRPr>
          </a:p>
          <a:p>
            <a:pPr lvl="0"/>
            <a:r>
              <a:rPr lang="en-US" dirty="0" smtClean="0"/>
              <a:t>https</a:t>
            </a:r>
            <a:r>
              <a:rPr lang="en-US" dirty="0"/>
              <a:t>://www.youtube.com/watch?v=AhsIF-cmoQQ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323111"/>
            <a:ext cx="817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https://thehill.com/opinion/healthcare/433921-unleash-the-full-potential-of-the-human-genome-project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457200"/>
            <a:ext cx="679132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850" y="-337475"/>
            <a:ext cx="6962700" cy="39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-120200" y="-57375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https://www.youtube.com/watch?v=xOQFJJOBGM0</a:t>
            </a:r>
            <a:endParaRPr dirty="0"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98550"/>
            <a:ext cx="3921075" cy="29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2025" y="3422325"/>
            <a:ext cx="3755466" cy="23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152400" y="6062100"/>
            <a:ext cx="68226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https://www.youtube.com/watch?v=fZlZeHGCs3A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https://www.medpagetoday.com/hematologyoncology/hematology/63490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493" y="37588"/>
            <a:ext cx="7010400" cy="50847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2143593" y="4917741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https://www.youtube.com/watch?v=-</a:t>
            </a:r>
            <a:r>
              <a:rPr lang="en-US" dirty="0" smtClean="0">
                <a:hlinkClick r:id="rId4"/>
              </a:rPr>
              <a:t>Qry1gYYDCA</a:t>
            </a:r>
            <a:endParaRPr lang="en-US" dirty="0" smtClean="0"/>
          </a:p>
          <a:p>
            <a:pPr lvl="0"/>
            <a:r>
              <a:rPr lang="en-US" dirty="0"/>
              <a:t>https://www.youtube.com/watch?v=NpaBgvTpfLY</a:t>
            </a:r>
            <a:endParaRPr dirty="0"/>
          </a:p>
        </p:txBody>
      </p:sp>
      <p:sp>
        <p:nvSpPr>
          <p:cNvPr id="119" name="Google Shape;119;p19"/>
          <p:cNvSpPr txBox="1"/>
          <p:nvPr/>
        </p:nvSpPr>
        <p:spPr>
          <a:xfrm>
            <a:off x="1870073" y="5470055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https://www.google.com/search?q=the+island+movie+trailer&amp;oq=the+island&amp;aqs=chrome.0.69i59j69i57j0l4.1872j0j7&amp;sourceid=chrome&amp;ie=UTF-8&amp;safe=active&amp;ssui=on#q=the+island+movie+trailer&amp;safe=strict&amp;tbm=vid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52" y="397521"/>
            <a:ext cx="5635891" cy="334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89" y="3563086"/>
            <a:ext cx="3190875" cy="2333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169" y="150829"/>
            <a:ext cx="827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https://www.fertility-docs.com/programs-and-services/pgd-screening/choose-your-babys-eye-color.php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489" y="6249047"/>
            <a:ext cx="3986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https://www.bioethics.msu.edu/what-is-bioethics</a:t>
            </a:r>
          </a:p>
        </p:txBody>
      </p:sp>
    </p:spTree>
    <p:extLst>
      <p:ext uri="{BB962C8B-B14F-4D97-AF65-F5344CB8AC3E}">
        <p14:creationId xmlns:p14="http://schemas.microsoft.com/office/powerpoint/2010/main" val="8199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17222</TotalTime>
  <Words>110</Words>
  <Application>Microsoft Office PowerPoint</Application>
  <PresentationFormat>On-screen Show (4:3)</PresentationFormat>
  <Paragraphs>36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Harabin, Richard</dc:creator>
  <cp:lastModifiedBy>Harabin, Richard</cp:lastModifiedBy>
  <cp:revision>19</cp:revision>
  <dcterms:modified xsi:type="dcterms:W3CDTF">2019-04-29T14:51:35Z</dcterms:modified>
</cp:coreProperties>
</file>