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d31c69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d31c69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begin/tou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control_of_the_cell_cycl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EpTTolebq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fbhwq95Du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9834092339/student_view0/chapter10/animation_-_cell_divis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vingbio.net/vegetativepropagation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09600" y="3501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sng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Bell Ringer</a:t>
            </a:r>
            <a:endParaRPr sz="5400" b="1" i="0" u="sng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9144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Explain &amp; draw DNA Replication using the words daughter cells, genetic information &amp; hydrogen bonds.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/>
              <a:t>How many chromosomes are in a human skin cell, a fruit fly and a wolf?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are three reasons we need mitosis?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/>
              <a:t>After a skin cell goes through mitosis how many chromosomes will be in each individual daughter cell?</a:t>
            </a: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Words to know…</a:t>
            </a:r>
            <a:endParaRPr sz="4400" b="0" i="0" u="none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  <a:hlinkClick r:id="rId3"/>
              </a:rPr>
              <a:t>Chromosomes</a:t>
            </a:r>
            <a:endParaRPr sz="4400" b="0" i="0" u="none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4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passed on from one generation to the next</a:t>
            </a:r>
            <a:endParaRPr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-genetic material composed of genes which are made up of DNA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Only visible during cell division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Found in the nucleus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Condensed DNA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9" name="Google Shape;159;p23" descr="chromosome-label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702637"/>
            <a:ext cx="4343400" cy="291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Chromatin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0" y="11811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Chromatin – uncondensed DNA; appears very “stringy”</a:t>
            </a:r>
            <a:endParaRPr/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Form of DNA between cell divisions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6" name="Google Shape;166;p24" descr="chromatinstructurefigur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00" y="3443287"/>
            <a:ext cx="6172200" cy="299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Parts of a Chromosome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-19050" y="116205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Sister chromatids:  identical copies of a chromosome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Made during the S phase of the cell cycle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Centromere:  holds two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sister chromatids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together</a:t>
            </a:r>
            <a:endParaRPr/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3" name="Google Shape;173;p25" descr="chromati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087687"/>
            <a:ext cx="3276600" cy="373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  <a:hlinkClick r:id="rId3"/>
              </a:rPr>
              <a:t>Cell Cycle Regulation</a:t>
            </a:r>
            <a:endParaRPr sz="4400" b="0" i="0" u="none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4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Cyclin – a group of proteins that regulates the timing of the cell cycle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Controls when cells go from G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to S phase 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Controls when cells go from S to G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phase</a:t>
            </a:r>
            <a:endParaRPr/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Controls when cells go from G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to M phase</a:t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7514" y="4210050"/>
            <a:ext cx="4118229" cy="246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210050"/>
            <a:ext cx="33528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Uncontrolled Cell Growth </a:t>
            </a: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  <a:hlinkClick r:id="rId3"/>
              </a:rPr>
              <a:t>Cancer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– abnormally rapid cell division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Cells of the tumor may break loose and spread or metastasize through the body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May be caused by radiation, pollution, bad luck, viral exposure</a:t>
            </a:r>
            <a:endParaRPr/>
          </a:p>
          <a:p>
            <a:pPr marL="342900" marR="0" lvl="2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Many cancer cells have a mutation/defect in gene p53 (gene that normally tells the cell to wait until all chromosomes have been replicated before proceeding to mitosis)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Gallery Walk</a:t>
            </a:r>
            <a:endParaRPr sz="4400" b="0" i="0" u="none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Practice Quiz</a:t>
            </a:r>
            <a:endParaRPr sz="4400" b="0" i="0" u="sng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did you do? Do we need to tutor after school tomorrow? Do you need to study more?</a:t>
            </a:r>
            <a:endParaRPr sz="5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RNA Close Read</a:t>
            </a:r>
            <a:endParaRPr sz="4400" b="0" i="0" u="sng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X = Different than I thought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! = important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Check mark = Knew it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? = I don’t understand</a:t>
            </a:r>
            <a:endParaRPr/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Draw a picture  in the columns to help visual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sng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Closure</a:t>
            </a:r>
            <a:endParaRPr sz="4400" b="0" i="0" u="sng" strike="noStrike" cap="none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0" y="1181100"/>
            <a:ext cx="9144000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a centromere?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Define binary fission.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main difference between cell division in plant and animal cells?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form of asexual reproduction is it when a starfish is growing a limb back?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is the key to the cells ability to differentiate?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lgerian"/>
                <a:ea typeface="Algerian"/>
                <a:cs typeface="Algerian"/>
                <a:sym typeface="Algerian"/>
              </a:rPr>
              <a:t>Asexual Reproduction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Algerian"/>
                <a:ea typeface="Algerian"/>
                <a:cs typeface="Algerian"/>
                <a:sym typeface="Algerian"/>
              </a:rPr>
              <a:t>Notes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914400" y="1647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Asexual Reproduction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Definition: 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one parent produces genetically identical offspring.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Advantages: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produce offspring w/o a mate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Many offspring in short time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Char char="•"/>
            </a:pPr>
            <a:r>
              <a:rPr lang="en-US" sz="36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Disadvantages: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 variation in offspring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 adaptation to new/changing environments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828800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121920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sng" strike="noStrike" cap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  <a:hlinkClick r:id="rId3"/>
              </a:rPr>
              <a:t>Budding 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a new individual grows on a ‘parent’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Example:  hydra, yeast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0">
            <a:off x="2857449" y="2420312"/>
            <a:ext cx="3429101" cy="4153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838200" y="194833"/>
            <a:ext cx="8153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Types of Asexual Reproduction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023" y="122548"/>
            <a:ext cx="4192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https://www.youtube.com/watch?v=rpKSQM2cDk0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0" y="1199287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  <a:hlinkClick r:id="rId3"/>
              </a:rPr>
              <a:t>Binary Fission </a:t>
            </a:r>
            <a:r>
              <a:rPr lang="en-US" sz="3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a ‘parent individual’ splits into two 	independent organisms</a:t>
            </a:r>
            <a:endParaRPr sz="36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Example:  bacteria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219200" y="2696007"/>
            <a:ext cx="2866148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838200" y="259259"/>
            <a:ext cx="8534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Types of Asexual Reproduction</a:t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8169" y="2057400"/>
            <a:ext cx="3705831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ctrTitle"/>
          </p:nvPr>
        </p:nvSpPr>
        <p:spPr>
          <a:xfrm>
            <a:off x="840100" y="2616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Sporulation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25" y="1403950"/>
            <a:ext cx="5579300" cy="27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425" y="1403950"/>
            <a:ext cx="2901774" cy="193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825" y="3490866"/>
            <a:ext cx="2901775" cy="193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4075" y="4337650"/>
            <a:ext cx="3482350" cy="23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634375" y="18860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https://www.youtube.com/watch?v=E-bU4GUsgCE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209550" y="1295400"/>
            <a:ext cx="90297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Regeneration - fragments of the ‘parent’ can grow into new organisms</a:t>
            </a:r>
            <a:endParaRPr sz="36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Example:  starfish, planarian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3233876"/>
            <a:ext cx="4572000" cy="31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914400" y="322759"/>
            <a:ext cx="8534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Types of Asexual Reproduction</a:t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941300" y="6673100"/>
            <a:ext cx="73422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571500" y="6353725"/>
            <a:ext cx="73422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https://www.youtube.com/watch?v=-ardrFZuFkU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0" y="1109008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Parthenogenesis - production of offspring from unfertilized eggs.</a:t>
            </a:r>
            <a:endParaRPr sz="4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048000"/>
            <a:ext cx="27146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3048000"/>
            <a:ext cx="252412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838200" y="228600"/>
            <a:ext cx="8305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Types of Asexual Reproduction</a:t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42" y="6400800"/>
            <a:ext cx="6776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https://news.nationalgeographic.com/2017/01/zebra-shark-virgin-birth-reproduction/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38100" y="1537156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  <a:hlinkClick r:id="rId3"/>
              </a:rPr>
              <a:t>Vegetative reproduction  </a:t>
            </a:r>
            <a:r>
              <a:rPr lang="en-US" sz="3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occurs in plants. New plants rise w/o the production of spores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825" y="2737487"/>
            <a:ext cx="3505200" cy="39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1066800" y="228600"/>
            <a:ext cx="8610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Types of Asexual Reproduction</a:t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3925" y="3057310"/>
            <a:ext cx="4905175" cy="32861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8825" y="141402"/>
            <a:ext cx="4160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https://www.youtube.com/watch?v=ex6FxoO7LZw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493</Words>
  <Application>Microsoft Office PowerPoint</Application>
  <PresentationFormat>On-screen Show (4:3)</PresentationFormat>
  <Paragraphs>78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Algerian</vt:lpstr>
      <vt:lpstr>Arial</vt:lpstr>
      <vt:lpstr>Times</vt:lpstr>
      <vt:lpstr>Blank Presentation</vt:lpstr>
      <vt:lpstr>Bell Ringer</vt:lpstr>
      <vt:lpstr>Asexual Reproduction Notes</vt:lpstr>
      <vt:lpstr>Asexual Reproduction</vt:lpstr>
      <vt:lpstr>PowerPoint Presentation</vt:lpstr>
      <vt:lpstr>PowerPoint Presentation</vt:lpstr>
      <vt:lpstr>Sporulation</vt:lpstr>
      <vt:lpstr>PowerPoint Presentation</vt:lpstr>
      <vt:lpstr>PowerPoint Presentation</vt:lpstr>
      <vt:lpstr>PowerPoint Presentation</vt:lpstr>
      <vt:lpstr>Words to know…</vt:lpstr>
      <vt:lpstr>Chromosomes</vt:lpstr>
      <vt:lpstr>Chromatin</vt:lpstr>
      <vt:lpstr>Parts of a Chromosome</vt:lpstr>
      <vt:lpstr>Cell Cycle Regulation</vt:lpstr>
      <vt:lpstr>Uncontrolled Cell Growth </vt:lpstr>
      <vt:lpstr>Gallery Walk</vt:lpstr>
      <vt:lpstr>Practice Quiz</vt:lpstr>
      <vt:lpstr>RNA Close Read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cp:lastModifiedBy>Harabin, Richard</cp:lastModifiedBy>
  <cp:revision>3</cp:revision>
  <dcterms:modified xsi:type="dcterms:W3CDTF">2019-03-13T14:43:09Z</dcterms:modified>
</cp:coreProperties>
</file>